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4" r:id="rId2"/>
  </p:sldMasterIdLst>
  <p:notesMasterIdLst>
    <p:notesMasterId r:id="rId23"/>
  </p:notesMasterIdLst>
  <p:sldIdLst>
    <p:sldId id="469" r:id="rId3"/>
    <p:sldId id="482" r:id="rId4"/>
    <p:sldId id="477" r:id="rId5"/>
    <p:sldId id="472" r:id="rId6"/>
    <p:sldId id="410" r:id="rId7"/>
    <p:sldId id="420" r:id="rId8"/>
    <p:sldId id="473" r:id="rId9"/>
    <p:sldId id="412" r:id="rId10"/>
    <p:sldId id="478" r:id="rId11"/>
    <p:sldId id="484" r:id="rId12"/>
    <p:sldId id="413" r:id="rId13"/>
    <p:sldId id="414" r:id="rId14"/>
    <p:sldId id="415" r:id="rId15"/>
    <p:sldId id="416" r:id="rId16"/>
    <p:sldId id="479" r:id="rId17"/>
    <p:sldId id="430" r:id="rId18"/>
    <p:sldId id="429" r:id="rId19"/>
    <p:sldId id="474" r:id="rId20"/>
    <p:sldId id="475" r:id="rId21"/>
    <p:sldId id="417" r:id="rId22"/>
  </p:sldIdLst>
  <p:sldSz cx="9144000" cy="6858000" type="screen4x3"/>
  <p:notesSz cx="6858000" cy="9144000"/>
  <p:defaultTextStyle>
    <a:defPPr>
      <a:defRPr lang="de-DE"/>
    </a:defPPr>
    <a:lvl1pPr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1pPr>
    <a:lvl2pPr marL="4572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2pPr>
    <a:lvl3pPr marL="9144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3pPr>
    <a:lvl4pPr marL="13716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4pPr>
    <a:lvl5pPr marL="18288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8D20"/>
    <a:srgbClr val="F47920"/>
    <a:srgbClr val="573393"/>
    <a:srgbClr val="FFFF00"/>
    <a:srgbClr val="E9B724"/>
    <a:srgbClr val="FFFFFF"/>
    <a:srgbClr val="FF3300"/>
    <a:srgbClr val="E20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4658" autoAdjust="0"/>
  </p:normalViewPr>
  <p:slideViewPr>
    <p:cSldViewPr>
      <p:cViewPr varScale="1">
        <p:scale>
          <a:sx n="101" d="100"/>
          <a:sy n="101" d="100"/>
        </p:scale>
        <p:origin x="73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 b="0"/>
            </a:lvl1pPr>
          </a:lstStyle>
          <a:p>
            <a:fld id="{A386BA0E-7AF7-4C46-8477-91B23944061D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F46774-5A9F-4135-A7B5-924DBD70A7E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20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-952500"/>
            <a:ext cx="2286000" cy="7810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-952500"/>
            <a:ext cx="6705600" cy="7810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2F030-1283-41BB-AE6C-BA1D8D454CA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7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E9E4E8-E21C-4276-9AC3-BF4E74B7F5B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25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A415F0-DBB0-4392-9835-8CC9F534DC99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488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555ACF-62D2-4E3C-8F70-6967DEE90B9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85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257E3-1405-484C-B0F4-FD519FB14F3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9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F04221-3866-443D-82FC-91F622F4BBB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567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2BBA4E-FE7F-4700-BA8D-959C47878FE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747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BFD77-A0E1-4AB1-9775-330E930E30D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3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6AE22-2BCA-4B08-9DFF-93032F61E5C0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03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8F86E4-BD3C-428E-AC8C-39CC64033835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49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49106-CD57-4E47-88CE-DB0D194B852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71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C482A-96A7-4A34-BA28-119DB70F9D50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535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-952500"/>
            <a:ext cx="2286000" cy="7810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-952500"/>
            <a:ext cx="6705600" cy="7810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A7B75-0B65-4947-B855-255325460727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31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822C09-709B-403B-BA42-5A21E4D6FC1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83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7E1EA-07A0-45CB-A527-687D0209BFC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1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E20C1A-D979-477A-BD50-2BA48D7C7A7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823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24B1B-A064-42D4-B79D-6C192AEC9F5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9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F4CDD8-4C4F-48B4-B6D5-4730680160E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66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62D81-8859-4EDF-812A-15BD7C2454EA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1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9F627-0611-4721-9D85-E7E580C2940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-952500"/>
            <a:ext cx="846613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0"/>
            <a:r>
              <a:rPr lang="en-GB" altLang="de-DE" smtClean="0"/>
              <a:t>Zweite Gliederungsebene</a:t>
            </a:r>
          </a:p>
          <a:p>
            <a:pPr lvl="0"/>
            <a:r>
              <a:rPr lang="en-GB" altLang="de-DE" smtClean="0"/>
              <a:t>Dritte Gliederungsebene</a:t>
            </a:r>
          </a:p>
          <a:p>
            <a:pPr lvl="0"/>
            <a:r>
              <a:rPr lang="en-GB" altLang="de-DE" smtClean="0"/>
              <a:t>Vierte Gliederungsebene</a:t>
            </a:r>
          </a:p>
          <a:p>
            <a:pPr lvl="0"/>
            <a:r>
              <a:rPr lang="en-GB" altLang="de-DE" smtClean="0"/>
              <a:t>Fünfte Gliederungsebene</a:t>
            </a:r>
          </a:p>
          <a:p>
            <a:pPr lvl="0"/>
            <a:r>
              <a:rPr lang="en-GB" altLang="de-DE" smtClean="0"/>
              <a:t>Sechste Gliederungsebene</a:t>
            </a:r>
          </a:p>
          <a:p>
            <a:pPr lvl="0"/>
            <a:r>
              <a:rPr lang="en-GB" altLang="de-DE" smtClean="0"/>
              <a:t>Siebente Gliederungsebene</a:t>
            </a:r>
          </a:p>
          <a:p>
            <a:pPr lvl="0"/>
            <a:r>
              <a:rPr lang="en-GB" altLang="de-DE" smtClean="0"/>
              <a:t>Achte Gliederungsebene</a:t>
            </a:r>
          </a:p>
          <a:p>
            <a:pPr lvl="0"/>
            <a:r>
              <a:rPr lang="en-GB" altLang="de-DE" smtClean="0"/>
              <a:t>Neunte Gliederungsebene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7239000"/>
            <a:ext cx="2897188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675438" y="7239000"/>
            <a:ext cx="212883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D724A425-7899-4F14-BAEC-4C13C007106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919163" y="7337425"/>
            <a:ext cx="2128837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9" name="Line 9"/>
          <p:cNvSpPr>
            <a:spLocks noChangeShapeType="1"/>
          </p:cNvSpPr>
          <p:nvPr userDrawn="1"/>
        </p:nvSpPr>
        <p:spPr bwMode="auto">
          <a:xfrm>
            <a:off x="5003800" y="836613"/>
            <a:ext cx="374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xStyles>
    <p:titleStyle>
      <a:lvl1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+mj-lt"/>
          <a:ea typeface="Lucida Sans Unicode" pitchFamily="34" charset="0"/>
          <a:cs typeface="+mj-cs"/>
        </a:defRPr>
      </a:lvl1pPr>
      <a:lvl2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15367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6pPr>
      <a:lvl7pPr marL="19939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7pPr>
      <a:lvl8pPr marL="24511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8pPr>
      <a:lvl9pPr marL="29083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9pPr>
    </p:titleStyle>
    <p:bodyStyle>
      <a:lvl1pPr marL="431800" indent="-323850" algn="ctr" defTabSz="449263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buChar char="•"/>
        <a:defRPr sz="3600" b="1">
          <a:solidFill>
            <a:schemeClr val="bg1"/>
          </a:solidFill>
          <a:latin typeface="+mn-lt"/>
          <a:ea typeface="Lucida Sans Unicode" pitchFamily="34" charset="0"/>
          <a:cs typeface="+mn-cs"/>
        </a:defRPr>
      </a:lvl1pPr>
      <a:lvl2pPr marL="863600" indent="-287338" algn="ctr" defTabSz="449263" rtl="0" eaLnBrk="0" fontAlgn="base" hangingPunct="0">
        <a:lnSpc>
          <a:spcPct val="140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2pPr>
      <a:lvl3pPr marL="12954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StarSymbol" charset="0"/>
        <a:buChar char="•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3pPr>
      <a:lvl4pPr marL="17272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4pPr>
      <a:lvl5pPr marL="21590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5pPr>
      <a:lvl6pPr marL="26162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6pPr>
      <a:lvl7pPr marL="30734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7pPr>
      <a:lvl8pPr marL="35306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8pPr>
      <a:lvl9pPr marL="39878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-952500"/>
            <a:ext cx="846613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0"/>
            <a:r>
              <a:rPr lang="en-GB" altLang="de-DE" smtClean="0"/>
              <a:t>Zweite Gliederungsebene</a:t>
            </a:r>
          </a:p>
          <a:p>
            <a:pPr lvl="0"/>
            <a:r>
              <a:rPr lang="en-GB" altLang="de-DE" smtClean="0"/>
              <a:t>Dritte Gliederungsebene</a:t>
            </a:r>
          </a:p>
          <a:p>
            <a:pPr lvl="0"/>
            <a:r>
              <a:rPr lang="en-GB" altLang="de-DE" smtClean="0"/>
              <a:t>Vierte Gliederungsebene</a:t>
            </a:r>
          </a:p>
          <a:p>
            <a:pPr lvl="0"/>
            <a:r>
              <a:rPr lang="en-GB" altLang="de-DE" smtClean="0"/>
              <a:t>Fünfte Gliederungsebene</a:t>
            </a:r>
          </a:p>
          <a:p>
            <a:pPr lvl="0"/>
            <a:r>
              <a:rPr lang="en-GB" altLang="de-DE" smtClean="0"/>
              <a:t>Sechste Gliederungsebene</a:t>
            </a:r>
          </a:p>
          <a:p>
            <a:pPr lvl="0"/>
            <a:r>
              <a:rPr lang="en-GB" altLang="de-DE" smtClean="0"/>
              <a:t>Siebente Gliederungsebene</a:t>
            </a:r>
          </a:p>
          <a:p>
            <a:pPr lvl="0"/>
            <a:r>
              <a:rPr lang="en-GB" altLang="de-DE" smtClean="0"/>
              <a:t>Achte Gliederungsebene</a:t>
            </a:r>
          </a:p>
          <a:p>
            <a:pPr lvl="0"/>
            <a:r>
              <a:rPr lang="en-GB" altLang="de-DE" smtClean="0"/>
              <a:t>Neunte Gliederungsebene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3216275" y="7239000"/>
            <a:ext cx="2897188" cy="473075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675438" y="7239000"/>
            <a:ext cx="2128837" cy="473075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C21C7606-4DEE-4FF7-82EF-5C7F334A58A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idx="2"/>
          </p:nvPr>
        </p:nvSpPr>
        <p:spPr bwMode="auto">
          <a:xfrm>
            <a:off x="919163" y="7337425"/>
            <a:ext cx="2128837" cy="471488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+mj-lt"/>
          <a:ea typeface="Lucida Sans Unicode" pitchFamily="34" charset="0"/>
          <a:cs typeface="+mj-cs"/>
        </a:defRPr>
      </a:lvl1pPr>
      <a:lvl2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15367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6pPr>
      <a:lvl7pPr marL="19939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7pPr>
      <a:lvl8pPr marL="24511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8pPr>
      <a:lvl9pPr marL="29083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9pPr>
    </p:titleStyle>
    <p:bodyStyle>
      <a:lvl1pPr marL="431800" indent="-323850" algn="ctr" defTabSz="449263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buChar char="•"/>
        <a:defRPr sz="3600" b="1">
          <a:solidFill>
            <a:schemeClr val="bg1"/>
          </a:solidFill>
          <a:latin typeface="+mn-lt"/>
          <a:ea typeface="Lucida Sans Unicode" pitchFamily="34" charset="0"/>
          <a:cs typeface="+mn-cs"/>
        </a:defRPr>
      </a:lvl1pPr>
      <a:lvl2pPr marL="863600" indent="-287338" algn="ctr" defTabSz="449263" rtl="0" eaLnBrk="0" fontAlgn="base" hangingPunct="0">
        <a:lnSpc>
          <a:spcPct val="140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2pPr>
      <a:lvl3pPr marL="12954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StarSymbol" charset="0"/>
        <a:buChar char="•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3pPr>
      <a:lvl4pPr marL="17272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4pPr>
      <a:lvl5pPr marL="21590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5pPr>
      <a:lvl6pPr marL="26162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6pPr>
      <a:lvl7pPr marL="30734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7pPr>
      <a:lvl8pPr marL="35306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8pPr>
      <a:lvl9pPr marL="39878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6" y="836712"/>
            <a:ext cx="7488832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dirty="0" err="1" smtClean="0">
                <a:solidFill>
                  <a:schemeClr val="bg1"/>
                </a:solidFill>
              </a:rPr>
              <a:t>TeenieKirche</a:t>
            </a:r>
            <a:endParaRPr lang="de-DE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467544" y="2060848"/>
            <a:ext cx="8429625" cy="241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Einstiegs ins Thema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und in eine 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biblische Geschichte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1556792"/>
            <a:ext cx="8429625" cy="3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Wie lesen die Geschichte in der Bibel.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Kurze Lesephase im Stillen, um eigene Entdeckungen zu machen.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Die Entdeckungen mit 2 bis 3 Leuten teilen.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Auf eine Frage oder ein Statement einigen.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err="1" smtClean="0">
                <a:solidFill>
                  <a:schemeClr val="bg1"/>
                </a:solidFill>
                <a:latin typeface="+mj-lt"/>
              </a:rPr>
              <a:t>Nachhak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- und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Ausquetschrunde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mir 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wichtig geworden ist!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beten.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man heute 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mitnehmen konnte!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223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nimmst du mit?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rgbClr val="F48D20"/>
                </a:solidFill>
                <a:latin typeface="+mj-lt"/>
              </a:rPr>
              <a:t>Welcher Satz ist dir wichtig geworden?</a:t>
            </a:r>
          </a:p>
          <a:p>
            <a:pPr eaLnBrk="1"/>
            <a:r>
              <a:rPr lang="de-DE" altLang="de-DE" sz="3200" b="0" dirty="0" smtClean="0">
                <a:solidFill>
                  <a:srgbClr val="F48D20"/>
                </a:solidFill>
                <a:latin typeface="+mj-lt"/>
              </a:rPr>
              <a:t>Was willst du dir merken?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Thema nächstes Mal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Segen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>
                <a:solidFill>
                  <a:schemeClr val="bg1"/>
                </a:solidFill>
                <a:latin typeface="+mj-lt"/>
              </a:rPr>
              <a:t>Das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Frühstücksbüffet </a:t>
            </a:r>
            <a:r>
              <a:rPr lang="de-DE" altLang="de-DE" sz="5400" b="0" dirty="0">
                <a:solidFill>
                  <a:schemeClr val="bg1"/>
                </a:solidFill>
                <a:latin typeface="+mj-lt"/>
              </a:rPr>
              <a:t>schließt in 2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Minuten!</a:t>
            </a:r>
            <a:endParaRPr lang="de-DE" altLang="de-DE" sz="5400" b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... Tschüss!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467544" y="2420888"/>
            <a:ext cx="8429625" cy="166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3200" b="0" dirty="0" smtClean="0">
                <a:solidFill>
                  <a:srgbClr val="F48D20"/>
                </a:solidFill>
                <a:latin typeface="+mj-lt"/>
              </a:rPr>
              <a:t>Drei Lieder sammeln</a:t>
            </a:r>
          </a:p>
          <a:p>
            <a:pPr eaLnBrk="1"/>
            <a:endParaRPr lang="de-DE" altLang="de-DE" sz="2400" b="0" dirty="0" smtClean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altLang="de-DE" sz="5400" b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Herzlich willkommen!</a:t>
            </a:r>
            <a:endParaRPr lang="de-DE" altLang="de-DE" sz="5400" b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67542" y="1463639"/>
            <a:ext cx="8143875" cy="5133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Wir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schlagen die Bibel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auf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Thema heute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Wir beten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Lied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Einstieg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ins Thema und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in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eine biblische Geschichte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Wir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lesen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die Geschichte in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der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Bibel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Kurze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Lesephase im Stillen, um eigene Entdeckungen zu machen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Die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Entdeckungen mit 2 bis 3 Leuten teilen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Auf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eine Frage oder ein Statement </a:t>
            </a: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einigen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err="1" smtClean="0">
                <a:solidFill>
                  <a:srgbClr val="F48D20"/>
                </a:solidFill>
                <a:latin typeface="+mj-lt"/>
              </a:rPr>
              <a:t>Nachhak</a:t>
            </a: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-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und Ausquetschrunde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Was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mir wichtig geworden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ist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Wir beten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Lied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>
                <a:solidFill>
                  <a:srgbClr val="F48D20"/>
                </a:solidFill>
                <a:latin typeface="+mj-lt"/>
              </a:rPr>
              <a:t>Was man heute mitnehmen </a:t>
            </a: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konnte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Was </a:t>
            </a:r>
            <a:r>
              <a:rPr lang="de-DE" sz="1800" b="0" dirty="0">
                <a:solidFill>
                  <a:srgbClr val="F48D20"/>
                </a:solidFill>
                <a:latin typeface="+mj-lt"/>
              </a:rPr>
              <a:t>nimmst du mit?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>
                <a:solidFill>
                  <a:srgbClr val="F48D20"/>
                </a:solidFill>
                <a:latin typeface="+mj-lt"/>
              </a:rPr>
              <a:t>Thema nächstes </a:t>
            </a: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Mal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Segen</a:t>
            </a:r>
            <a:endParaRPr lang="de-DE" sz="1800" b="0" dirty="0">
              <a:solidFill>
                <a:srgbClr val="F48D20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>
                <a:solidFill>
                  <a:srgbClr val="F48D20"/>
                </a:solidFill>
                <a:latin typeface="+mj-lt"/>
              </a:rPr>
              <a:t>Infos und </a:t>
            </a:r>
            <a:r>
              <a:rPr lang="de-DE" sz="1800" b="0" dirty="0" smtClean="0">
                <a:solidFill>
                  <a:srgbClr val="F48D20"/>
                </a:solidFill>
                <a:latin typeface="+mj-lt"/>
              </a:rPr>
              <a:t>... Tschüss!</a:t>
            </a:r>
            <a:endParaRPr lang="de-DE" sz="1800" dirty="0">
              <a:solidFill>
                <a:srgbClr val="F48D20"/>
              </a:solidFill>
              <a:latin typeface="+mj-lt"/>
            </a:endParaRP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4668" y="403587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Schnellübersicht</a:t>
            </a:r>
            <a:endParaRPr lang="de-DE" altLang="de-DE" sz="5400" b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schlagen die Bibel auf den Seiten ... auf.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Thema heute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beten.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ficamp2">
  <a:themeElements>
    <a:clrScheme name="Konficamp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onficamp2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de-DE" sz="3600" b="1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de-DE" sz="3600" b="1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Konficamp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nficamp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2_Konficamp2">
  <a:themeElements>
    <a:clrScheme name="12_Konficamp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2_Konficamp2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Konficamp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Konficamp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Konficamp2</Template>
  <TotalTime>0</TotalTime>
  <Words>200</Words>
  <Application>Microsoft Office PowerPoint</Application>
  <PresentationFormat>Bildschirmpräsentation (4:3)</PresentationFormat>
  <Paragraphs>58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Arial</vt:lpstr>
      <vt:lpstr>Lucida Sans Unicode</vt:lpstr>
      <vt:lpstr>StarSymbol</vt:lpstr>
      <vt:lpstr>Symbol</vt:lpstr>
      <vt:lpstr>Times New Roman</vt:lpstr>
      <vt:lpstr>Arial Rounded MT Bold</vt:lpstr>
      <vt:lpstr>Courier New</vt:lpstr>
      <vt:lpstr>Konficamp2</vt:lpstr>
      <vt:lpstr>12_Konficamp2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2007-06-29T10:27:45Z</dcterms:created>
  <dcterms:modified xsi:type="dcterms:W3CDTF">2017-10-19T10:33:27Z</dcterms:modified>
</cp:coreProperties>
</file>