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</p:sldMasterIdLst>
  <p:notesMasterIdLst>
    <p:notesMasterId r:id="rId21"/>
  </p:notesMasterIdLst>
  <p:handoutMasterIdLst>
    <p:handoutMasterId r:id="rId22"/>
  </p:handoutMasterIdLst>
  <p:sldIdLst>
    <p:sldId id="293" r:id="rId2"/>
    <p:sldId id="276" r:id="rId3"/>
    <p:sldId id="265" r:id="rId4"/>
    <p:sldId id="277" r:id="rId5"/>
    <p:sldId id="278" r:id="rId6"/>
    <p:sldId id="279" r:id="rId7"/>
    <p:sldId id="280" r:id="rId8"/>
    <p:sldId id="281" r:id="rId9"/>
    <p:sldId id="282" r:id="rId10"/>
    <p:sldId id="285" r:id="rId11"/>
    <p:sldId id="283" r:id="rId12"/>
    <p:sldId id="284" r:id="rId13"/>
    <p:sldId id="286" r:id="rId14"/>
    <p:sldId id="287" r:id="rId15"/>
    <p:sldId id="288" r:id="rId16"/>
    <p:sldId id="289" r:id="rId17"/>
    <p:sldId id="290" r:id="rId18"/>
    <p:sldId id="291" r:id="rId19"/>
    <p:sldId id="292" r:id="rId20"/>
  </p:sldIdLst>
  <p:sldSz cx="12192000" cy="6858000"/>
  <p:notesSz cx="6811963" cy="99425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FFCC66"/>
    <a:srgbClr val="FF7C80"/>
    <a:srgbClr val="CC0000"/>
    <a:srgbClr val="F2803A"/>
    <a:srgbClr val="FDB3AD"/>
    <a:srgbClr val="FF8C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8446" autoAdjust="0"/>
  </p:normalViewPr>
  <p:slideViewPr>
    <p:cSldViewPr>
      <p:cViewPr varScale="1">
        <p:scale>
          <a:sx n="103" d="100"/>
          <a:sy n="103" d="100"/>
        </p:scale>
        <p:origin x="19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67F002C-8726-4812-9749-A54D06E01BA6}" type="datetimeFigureOut">
              <a:rPr lang="de-DE"/>
              <a:pPr>
                <a:defRPr/>
              </a:pPr>
              <a:t>30.10.2017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5BBA698-BB96-429C-9BD3-EFC265EC115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139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2B0A8A4-1D6A-4773-B109-1C1666A0B24C}" type="datetimeFigureOut">
              <a:rPr lang="de-DE"/>
              <a:pPr>
                <a:defRPr/>
              </a:pPr>
              <a:t>30.10.2017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9887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FF5B88D-76EC-42E9-A24A-83D3818A6EC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1901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5965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F5B88D-76EC-42E9-A24A-83D3818A6EC4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2520420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04775853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8700160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ctrTitle" hasCustomPrompt="1"/>
          </p:nvPr>
        </p:nvSpPr>
        <p:spPr>
          <a:xfrm>
            <a:off x="609600" y="783352"/>
            <a:ext cx="10972800" cy="1069200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bearbeiten</a:t>
            </a:r>
          </a:p>
        </p:txBody>
      </p:sp>
      <p:sp>
        <p:nvSpPr>
          <p:cNvPr id="2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6B911-0D19-4CF4-BCF9-0539556B3A97}" type="slidenum">
              <a:rPr lang="de-DE"/>
              <a:pPr>
                <a:defRPr/>
              </a:pPr>
              <a:t>‹Nr.›</a:t>
            </a:fld>
            <a:endParaRPr lang="de-DE" sz="1400">
              <a:latin typeface="+mn-lt"/>
            </a:endParaRPr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609600" y="2072152"/>
            <a:ext cx="10972800" cy="4525200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buClr>
                <a:schemeClr val="tx1"/>
              </a:buClr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buClr>
                <a:schemeClr val="tx1"/>
              </a:buClr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143937" y="6597651"/>
            <a:ext cx="768351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A44D7-A9FD-4D72-9D8E-2427C59CBB34}" type="slidenum">
              <a:rPr lang="de-DE"/>
              <a:pPr>
                <a:defRPr/>
              </a:pPr>
              <a:t>‹Nr.›</a:t>
            </a:fld>
            <a:endParaRPr lang="de-DE" sz="1400">
              <a:latin typeface="+mn-lt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964800" y="2905200"/>
            <a:ext cx="10363200" cy="15012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964800" y="4406400"/>
            <a:ext cx="10363200" cy="136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313200"/>
            <a:ext cx="10972800" cy="10692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50505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>
          <a:xfrm>
            <a:off x="609600" y="1602000"/>
            <a:ext cx="5385600" cy="4525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2"/>
          </p:nvPr>
        </p:nvSpPr>
        <p:spPr>
          <a:xfrm>
            <a:off x="6196800" y="1602000"/>
            <a:ext cx="5385600" cy="4525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313200"/>
            <a:ext cx="10972800" cy="1069200"/>
          </a:xfrm>
          <a:prstGeom prst="rect">
            <a:avLst/>
          </a:prstGeom>
        </p:spPr>
        <p:txBody>
          <a:bodyPr/>
          <a:lstStyle>
            <a:lvl1pPr algn="ctr">
              <a:defRPr sz="3600" b="1">
                <a:solidFill>
                  <a:srgbClr val="50505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top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09600" y="313200"/>
            <a:ext cx="10972800" cy="10692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/>
          </p:nvPr>
        </p:nvSpPr>
        <p:spPr>
          <a:xfrm>
            <a:off x="1680004" y="1627202"/>
            <a:ext cx="8832849" cy="4248151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596136"/>
            <a:ext cx="6192000" cy="3693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63500" dir="2700000" algn="ctr" rotWithShape="0">
              <a:schemeClr val="tx1">
                <a:alpha val="40000"/>
              </a:schemeClr>
            </a:outerShdw>
          </a:effectLst>
        </p:spPr>
        <p:txBody>
          <a:bodyPr anchor="ctr" anchorCtr="0">
            <a:sp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Bild mit einem Stopper als Legende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313200"/>
            <a:ext cx="10972800" cy="10692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/>
          </p:nvPr>
        </p:nvSpPr>
        <p:spPr>
          <a:xfrm>
            <a:off x="240000" y="1627200"/>
            <a:ext cx="6912000" cy="3456000"/>
          </a:xfrm>
          <a:prstGeom prst="rect">
            <a:avLst/>
          </a:prstGeom>
          <a:ln w="25400">
            <a:solidFill>
              <a:schemeClr val="bg2"/>
            </a:solidFill>
          </a:ln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2"/>
          </p:nvPr>
        </p:nvSpPr>
        <p:spPr>
          <a:xfrm>
            <a:off x="5040000" y="2638800"/>
            <a:ext cx="6912000" cy="3456000"/>
          </a:xfrm>
          <a:prstGeom prst="rect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240000" y="5230800"/>
            <a:ext cx="4416000" cy="831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7488003" y="1627200"/>
            <a:ext cx="4417484" cy="831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6B911-0D19-4CF4-BCF9-0539556B3A97}" type="slidenum">
              <a:rPr lang="de-DE" smtClean="0"/>
              <a:pPr>
                <a:defRPr/>
              </a:pPr>
              <a:t>‹Nr.›</a:t>
            </a:fld>
            <a:endParaRPr lang="de-DE" sz="1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36506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82437184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4978631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40147912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4418783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6716795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83291153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15980546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55B41-53CD-4F18-AA0E-54B2C9C8D328}" type="datetimeFigureOut">
              <a:rPr lang="de-DE" smtClean="0"/>
              <a:t>30.10.2017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855AEB-9891-4B85-B003-C44C7FB94C80}" type="slidenum">
              <a:rPr lang="de-DE" smtClean="0"/>
              <a:pPr>
                <a:defRPr/>
              </a:pPr>
              <a:t>‹Nr.›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91084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822" r:id="rId12"/>
    <p:sldLayoutId id="2147483775" r:id="rId13"/>
    <p:sldLayoutId id="2147483796" r:id="rId14"/>
    <p:sldLayoutId id="2147483820" r:id="rId15"/>
    <p:sldLayoutId id="2147483821" r:id="rId16"/>
    <p:sldLayoutId id="2147483823" r:id="rId17"/>
    <p:sldLayoutId id="2147483832" r:id="rId18"/>
  </p:sldLayoutIdLst>
  <p:transition spd="slow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Hinweis</a:t>
            </a:r>
            <a:r>
              <a:rPr lang="de-DE" dirty="0"/>
              <a:t>	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3600" dirty="0" smtClean="0">
                <a:solidFill>
                  <a:srgbClr val="FF0000"/>
                </a:solidFill>
              </a:rPr>
              <a:t>Alle </a:t>
            </a:r>
            <a:r>
              <a:rPr lang="de-DE" sz="3600" dirty="0">
                <a:solidFill>
                  <a:srgbClr val="FF0000"/>
                </a:solidFill>
              </a:rPr>
              <a:t>rot </a:t>
            </a:r>
            <a:r>
              <a:rPr lang="de-DE" sz="3600" dirty="0" smtClean="0">
                <a:solidFill>
                  <a:srgbClr val="FF0000"/>
                </a:solidFill>
              </a:rPr>
              <a:t>markierten Schritt-Angaben, Wörter und Texte </a:t>
            </a:r>
            <a:r>
              <a:rPr lang="de-DE" sz="3600" dirty="0"/>
              <a:t>in den nachfolgenden 18 Folien </a:t>
            </a:r>
            <a:r>
              <a:rPr lang="de-DE" sz="3600" dirty="0" smtClean="0"/>
              <a:t>sind nur als Orientierungshilfe </a:t>
            </a:r>
            <a:r>
              <a:rPr lang="de-DE" sz="3600" dirty="0"/>
              <a:t>für den </a:t>
            </a:r>
            <a:r>
              <a:rPr lang="de-DE" sz="3600" dirty="0" smtClean="0"/>
              <a:t>Veranstalter gedacht.</a:t>
            </a:r>
          </a:p>
          <a:p>
            <a:pPr marL="0" indent="0">
              <a:buNone/>
            </a:pPr>
            <a:endParaRPr lang="de-DE" sz="3600" dirty="0" smtClean="0"/>
          </a:p>
          <a:p>
            <a:pPr marL="0" indent="0">
              <a:buNone/>
            </a:pPr>
            <a:r>
              <a:rPr lang="de-DE" sz="3600" dirty="0" smtClean="0"/>
              <a:t>Bitte achtet darauf, dass ihr diese Passagen für </a:t>
            </a:r>
            <a:r>
              <a:rPr lang="de-DE" sz="3600" dirty="0"/>
              <a:t>die </a:t>
            </a:r>
            <a:r>
              <a:rPr lang="de-DE" sz="3600" dirty="0" smtClean="0"/>
              <a:t>finale </a:t>
            </a:r>
            <a:r>
              <a:rPr lang="de-DE" sz="3600" dirty="0" smtClean="0"/>
              <a:t>Veranstaltungspräsentation </a:t>
            </a:r>
            <a:r>
              <a:rPr lang="de-DE" sz="3600" dirty="0" smtClean="0">
                <a:solidFill>
                  <a:srgbClr val="FF0000"/>
                </a:solidFill>
              </a:rPr>
              <a:t>löscht oder </a:t>
            </a:r>
            <a:r>
              <a:rPr lang="de-DE" sz="3600" dirty="0" smtClean="0"/>
              <a:t>entsprechend </a:t>
            </a:r>
            <a:r>
              <a:rPr lang="de-DE" sz="3600" dirty="0" smtClean="0">
                <a:solidFill>
                  <a:srgbClr val="FF0000"/>
                </a:solidFill>
              </a:rPr>
              <a:t>anpasst</a:t>
            </a:r>
            <a:r>
              <a:rPr lang="de-DE" sz="3600" dirty="0" smtClean="0"/>
              <a:t>. Sonst entstehen unnötige Irritationen. Ziel: </a:t>
            </a:r>
            <a:r>
              <a:rPr lang="de-DE" sz="3600" dirty="0" smtClean="0"/>
              <a:t>Nur </a:t>
            </a:r>
            <a:r>
              <a:rPr lang="de-DE" sz="3600" dirty="0" smtClean="0"/>
              <a:t>so viel </a:t>
            </a:r>
            <a:r>
              <a:rPr lang="de-DE" sz="3600" dirty="0"/>
              <a:t>T</a:t>
            </a:r>
            <a:r>
              <a:rPr lang="de-DE" sz="3600" dirty="0" smtClean="0"/>
              <a:t>ext wie nötig.</a:t>
            </a:r>
          </a:p>
          <a:p>
            <a:pPr marL="0" indent="0">
              <a:buNone/>
            </a:pPr>
            <a:endParaRPr lang="de-DE" sz="3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4912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9: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FF0000"/>
                </a:solidFill>
              </a:rPr>
              <a:t>Biblische Geschichte lesen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4800" dirty="0"/>
              <a:t>Wir lesen </a:t>
            </a:r>
            <a:r>
              <a:rPr lang="de-DE" sz="4800" dirty="0" smtClean="0"/>
              <a:t>die Geschichte in </a:t>
            </a:r>
            <a:r>
              <a:rPr lang="de-DE" sz="4800" dirty="0"/>
              <a:t>der </a:t>
            </a:r>
            <a:r>
              <a:rPr lang="de-DE" sz="4800" dirty="0" smtClean="0"/>
              <a:t>Bibel.</a:t>
            </a:r>
            <a:endParaRPr lang="de-DE" sz="4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10: </a:t>
            </a:r>
            <a:r>
              <a:rPr lang="de-DE" b="1" dirty="0" smtClean="0">
                <a:solidFill>
                  <a:srgbClr val="FF0000"/>
                </a:solidFill>
              </a:rPr>
              <a:t>Lesephase / eigene Entdeckungen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4800" dirty="0"/>
              <a:t>Kurze </a:t>
            </a:r>
            <a:r>
              <a:rPr lang="de-DE" sz="4800" dirty="0" smtClean="0"/>
              <a:t>Zeit, </a:t>
            </a:r>
          </a:p>
          <a:p>
            <a:pPr marL="0" indent="0">
              <a:buNone/>
            </a:pPr>
            <a:r>
              <a:rPr lang="de-DE" sz="4800" dirty="0" smtClean="0"/>
              <a:t>um eigene Entdeckungen zu machen.</a:t>
            </a:r>
            <a:endParaRPr lang="de-DE" sz="4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11: </a:t>
            </a:r>
            <a:r>
              <a:rPr lang="de-DE" b="1" dirty="0" smtClean="0">
                <a:solidFill>
                  <a:srgbClr val="FF0000"/>
                </a:solidFill>
              </a:rPr>
              <a:t>Austausch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94643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4800" dirty="0" smtClean="0"/>
              <a:t>Die </a:t>
            </a:r>
            <a:r>
              <a:rPr lang="de-DE" sz="4800" dirty="0" smtClean="0"/>
              <a:t>Entdeckungen </a:t>
            </a:r>
          </a:p>
          <a:p>
            <a:pPr marL="0" indent="0">
              <a:buNone/>
            </a:pPr>
            <a:r>
              <a:rPr lang="de-DE" sz="4800" dirty="0" smtClean="0"/>
              <a:t>mit </a:t>
            </a:r>
            <a:r>
              <a:rPr lang="de-DE" sz="4800" dirty="0" smtClean="0"/>
              <a:t>2 bis 3 Leuten teilen.</a:t>
            </a:r>
          </a:p>
          <a:p>
            <a:pPr marL="0" indent="0">
              <a:buNone/>
            </a:pPr>
            <a:endParaRPr lang="de-DE" sz="4800" dirty="0"/>
          </a:p>
          <a:p>
            <a:pPr marL="0" indent="0">
              <a:buNone/>
            </a:pPr>
            <a:r>
              <a:rPr lang="de-DE" sz="4800" dirty="0" smtClean="0"/>
              <a:t>Auf eine Frage </a:t>
            </a:r>
            <a:br>
              <a:rPr lang="de-DE" sz="4800" dirty="0" smtClean="0"/>
            </a:br>
            <a:r>
              <a:rPr lang="de-DE" sz="4800" dirty="0" smtClean="0"/>
              <a:t>oder ein Statement einigen.</a:t>
            </a:r>
            <a:endParaRPr lang="de-DE" sz="4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800" b="1" dirty="0" smtClean="0">
                <a:solidFill>
                  <a:srgbClr val="FF0000"/>
                </a:solidFill>
              </a:rPr>
              <a:t/>
            </a:r>
            <a:br>
              <a:rPr lang="de-DE" sz="2800" b="1" dirty="0" smtClean="0">
                <a:solidFill>
                  <a:srgbClr val="FF0000"/>
                </a:solidFill>
              </a:rPr>
            </a:br>
            <a:r>
              <a:rPr lang="de-DE" sz="2800" b="1" dirty="0" smtClean="0">
                <a:solidFill>
                  <a:srgbClr val="FF0000"/>
                </a:solidFill>
              </a:rPr>
              <a:t>Schritt 12: </a:t>
            </a:r>
            <a:r>
              <a:rPr lang="de-DE" b="1" dirty="0" err="1" smtClean="0">
                <a:solidFill>
                  <a:srgbClr val="FF0000"/>
                </a:solidFill>
              </a:rPr>
              <a:t>Nachhak</a:t>
            </a:r>
            <a:r>
              <a:rPr lang="de-DE" b="1" dirty="0" smtClean="0">
                <a:solidFill>
                  <a:srgbClr val="FF0000"/>
                </a:solidFill>
              </a:rPr>
              <a:t>- </a:t>
            </a:r>
            <a:r>
              <a:rPr lang="de-DE" b="1" dirty="0">
                <a:solidFill>
                  <a:srgbClr val="FF0000"/>
                </a:solidFill>
              </a:rPr>
              <a:t>und Ausquetschrunde</a:t>
            </a:r>
            <a:r>
              <a:rPr lang="de-DE" dirty="0"/>
              <a:t/>
            </a:r>
            <a:br>
              <a:rPr lang="de-DE" dirty="0"/>
            </a:b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94643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4800" dirty="0" err="1" smtClean="0"/>
              <a:t>Nachhak</a:t>
            </a:r>
            <a:r>
              <a:rPr lang="de-DE" sz="4800" dirty="0" smtClean="0"/>
              <a:t>- und Ausquetschrunde</a:t>
            </a:r>
            <a:endParaRPr lang="de-DE" sz="4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13: </a:t>
            </a:r>
            <a:r>
              <a:rPr lang="de-DE" b="1" dirty="0" smtClean="0">
                <a:solidFill>
                  <a:srgbClr val="FF0000"/>
                </a:solidFill>
              </a:rPr>
              <a:t>Schlussimpuls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4800" dirty="0"/>
              <a:t>Was mir wichtig geworden </a:t>
            </a:r>
            <a:r>
              <a:rPr lang="de-DE" sz="4800" dirty="0" smtClean="0"/>
              <a:t>ist ...</a:t>
            </a:r>
            <a:endParaRPr lang="de-DE" sz="4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14:</a:t>
            </a:r>
            <a:r>
              <a:rPr lang="de-DE" b="1" dirty="0" smtClean="0">
                <a:solidFill>
                  <a:srgbClr val="FF0000"/>
                </a:solidFill>
              </a:rPr>
              <a:t> Vorstellung eines möglichen Gebets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Gebet einfügen. Zum Beispiel: </a:t>
            </a: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	Herr </a:t>
            </a:r>
            <a:r>
              <a:rPr lang="de-DE" dirty="0">
                <a:solidFill>
                  <a:srgbClr val="FF0000"/>
                </a:solidFill>
              </a:rPr>
              <a:t>Jesus Christus,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		ich </a:t>
            </a:r>
            <a:r>
              <a:rPr lang="de-DE" dirty="0">
                <a:solidFill>
                  <a:srgbClr val="FF0000"/>
                </a:solidFill>
              </a:rPr>
              <a:t>habe heute dein Wort gehört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		und </a:t>
            </a:r>
            <a:r>
              <a:rPr lang="de-DE" dirty="0" smtClean="0">
                <a:solidFill>
                  <a:srgbClr val="FF0000"/>
                </a:solidFill>
              </a:rPr>
              <a:t>ahne, </a:t>
            </a:r>
            <a:r>
              <a:rPr lang="de-DE" dirty="0">
                <a:solidFill>
                  <a:srgbClr val="FF0000"/>
                </a:solidFill>
              </a:rPr>
              <a:t>was du für mich getan hast.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		Ich </a:t>
            </a:r>
            <a:r>
              <a:rPr lang="de-DE" dirty="0">
                <a:solidFill>
                  <a:srgbClr val="FF0000"/>
                </a:solidFill>
              </a:rPr>
              <a:t>danke dir, dass du mich </a:t>
            </a:r>
            <a:r>
              <a:rPr lang="de-DE" dirty="0" smtClean="0">
                <a:solidFill>
                  <a:srgbClr val="FF0000"/>
                </a:solidFill>
              </a:rPr>
              <a:t>liebst</a:t>
            </a:r>
            <a:endParaRPr lang="de-DE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		und dass </a:t>
            </a:r>
            <a:r>
              <a:rPr lang="de-DE" dirty="0">
                <a:solidFill>
                  <a:srgbClr val="FF0000"/>
                </a:solidFill>
              </a:rPr>
              <a:t>du </a:t>
            </a:r>
            <a:r>
              <a:rPr lang="de-DE" dirty="0" smtClean="0">
                <a:solidFill>
                  <a:srgbClr val="FF0000"/>
                </a:solidFill>
              </a:rPr>
              <a:t>auch für </a:t>
            </a:r>
            <a:r>
              <a:rPr lang="de-DE" dirty="0">
                <a:solidFill>
                  <a:srgbClr val="FF0000"/>
                </a:solidFill>
              </a:rPr>
              <a:t>meine Schuld am Kreuz gestorben bist.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		Du bist auferstanden und lebst.</a:t>
            </a:r>
          </a:p>
          <a:p>
            <a:pPr>
              <a:buNone/>
            </a:pPr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smtClean="0">
                <a:solidFill>
                  <a:srgbClr val="FF0000"/>
                </a:solidFill>
              </a:rPr>
              <a:t>	Ich </a:t>
            </a:r>
            <a:r>
              <a:rPr lang="de-DE" dirty="0">
                <a:solidFill>
                  <a:srgbClr val="FF0000"/>
                </a:solidFill>
              </a:rPr>
              <a:t>vertraue dir mein Leben </a:t>
            </a:r>
            <a:r>
              <a:rPr lang="de-DE" dirty="0" smtClean="0">
                <a:solidFill>
                  <a:srgbClr val="FF0000"/>
                </a:solidFill>
              </a:rPr>
              <a:t>an und </a:t>
            </a:r>
            <a:r>
              <a:rPr lang="de-DE" dirty="0">
                <a:solidFill>
                  <a:srgbClr val="FF0000"/>
                </a:solidFill>
              </a:rPr>
              <a:t>freue mich, </a:t>
            </a:r>
            <a:endParaRPr lang="de-DE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smtClean="0">
                <a:solidFill>
                  <a:srgbClr val="FF0000"/>
                </a:solidFill>
              </a:rPr>
              <a:t>	dass </a:t>
            </a:r>
            <a:r>
              <a:rPr lang="de-DE" dirty="0">
                <a:solidFill>
                  <a:srgbClr val="FF0000"/>
                </a:solidFill>
              </a:rPr>
              <a:t>ich nun zu dir gehöre</a:t>
            </a:r>
            <a:r>
              <a:rPr lang="de-DE" dirty="0" smtClean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smtClean="0">
                <a:solidFill>
                  <a:srgbClr val="FF0000"/>
                </a:solidFill>
              </a:rPr>
              <a:t>	Amen</a:t>
            </a:r>
          </a:p>
          <a:p>
            <a:pPr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solidFill>
                  <a:srgbClr val="FF0000"/>
                </a:solidFill>
              </a:rPr>
              <a:t>Schritt </a:t>
            </a:r>
            <a:r>
              <a:rPr lang="de-DE" sz="2800" dirty="0" smtClean="0">
                <a:solidFill>
                  <a:srgbClr val="FF0000"/>
                </a:solidFill>
              </a:rPr>
              <a:t>15: </a:t>
            </a:r>
            <a:r>
              <a:rPr lang="de-DE" b="1" dirty="0" smtClean="0">
                <a:solidFill>
                  <a:srgbClr val="FF0000"/>
                </a:solidFill>
              </a:rPr>
              <a:t>Was nimmst du mit? </a:t>
            </a:r>
            <a:r>
              <a:rPr lang="de-DE" sz="2800" dirty="0" smtClean="0">
                <a:solidFill>
                  <a:srgbClr val="FF0000"/>
                </a:solidFill>
              </a:rPr>
              <a:t>(Ergebnissicherung)</a:t>
            </a:r>
            <a:endParaRPr lang="de-DE" sz="2800" b="1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4800" dirty="0"/>
              <a:t>Was nimmst du mit?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16:  </a:t>
            </a:r>
            <a:r>
              <a:rPr lang="de-DE" b="1" dirty="0" smtClean="0">
                <a:solidFill>
                  <a:srgbClr val="FF0000"/>
                </a:solidFill>
              </a:rPr>
              <a:t>Möglichkeit für dein Gebet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4800" dirty="0" smtClean="0"/>
              <a:t>Möglichkeit </a:t>
            </a:r>
            <a:r>
              <a:rPr lang="de-DE" sz="4800" dirty="0"/>
              <a:t>für </a:t>
            </a:r>
            <a:r>
              <a:rPr lang="de-DE" sz="4800" dirty="0" smtClean="0"/>
              <a:t>dein </a:t>
            </a:r>
            <a:r>
              <a:rPr lang="de-DE" sz="4800" dirty="0"/>
              <a:t>Gebet</a:t>
            </a:r>
            <a:endParaRPr lang="de-DE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17: </a:t>
            </a:r>
            <a:r>
              <a:rPr lang="de-DE" b="1" dirty="0" smtClean="0">
                <a:solidFill>
                  <a:srgbClr val="FF0000"/>
                </a:solidFill>
              </a:rPr>
              <a:t>Infos</a:t>
            </a:r>
            <a:endParaRPr lang="de-DE" b="1" dirty="0"/>
          </a:p>
        </p:txBody>
      </p:sp>
      <p:sp>
        <p:nvSpPr>
          <p:cNvPr id="5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sz="4400" dirty="0" smtClean="0"/>
              <a:t>Was du sonst noch wissen </a:t>
            </a:r>
            <a:r>
              <a:rPr lang="de-DE" sz="4400" dirty="0" smtClean="0"/>
              <a:t>musst ...</a:t>
            </a:r>
            <a:endParaRPr lang="de-DE" sz="4400" dirty="0" smtClean="0"/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evtl. Infos einfügen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18: </a:t>
            </a:r>
            <a:r>
              <a:rPr lang="de-DE" b="1" dirty="0" smtClean="0"/>
              <a:t>Abschluss-Lied </a:t>
            </a:r>
            <a:r>
              <a:rPr lang="de-DE" sz="2800" b="1" dirty="0" smtClean="0"/>
              <a:t>und Möglichkeit für dein Gebet</a:t>
            </a:r>
            <a:endParaRPr lang="de-DE" sz="2800" b="1" dirty="0"/>
          </a:p>
        </p:txBody>
      </p:sp>
      <p:sp>
        <p:nvSpPr>
          <p:cNvPr id="6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Liedtitel einfügen</a:t>
            </a: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Liedtext einfügen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1: </a:t>
            </a:r>
            <a:r>
              <a:rPr lang="de-DE" b="1" dirty="0" smtClean="0">
                <a:solidFill>
                  <a:srgbClr val="FF0000"/>
                </a:solidFill>
              </a:rPr>
              <a:t>Lied 1</a:t>
            </a:r>
            <a:r>
              <a:rPr lang="de-DE" dirty="0">
                <a:solidFill>
                  <a:srgbClr val="FF0000"/>
                </a:solidFill>
              </a:rPr>
              <a:t>	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Liedtitel </a:t>
            </a:r>
            <a:r>
              <a:rPr lang="de-DE" dirty="0" smtClean="0">
                <a:solidFill>
                  <a:srgbClr val="FF0000"/>
                </a:solidFill>
              </a:rPr>
              <a:t>einfügen</a:t>
            </a: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Liedtext </a:t>
            </a:r>
            <a:r>
              <a:rPr lang="de-DE" dirty="0" smtClean="0">
                <a:solidFill>
                  <a:srgbClr val="FF0000"/>
                </a:solidFill>
              </a:rPr>
              <a:t>einfügen</a:t>
            </a: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2:</a:t>
            </a:r>
            <a:r>
              <a:rPr lang="de-DE" dirty="0" smtClean="0"/>
              <a:t> </a:t>
            </a:r>
            <a:r>
              <a:rPr lang="de-DE" b="1" dirty="0" smtClean="0"/>
              <a:t>Schnellübersicht</a:t>
            </a:r>
            <a:endParaRPr lang="de-DE" b="1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838200" y="1556792"/>
            <a:ext cx="10515600" cy="5040560"/>
          </a:xfrm>
        </p:spPr>
        <p:txBody>
          <a:bodyPr>
            <a:normAutofit fontScale="92500" lnSpcReduction="20000"/>
          </a:bodyPr>
          <a:lstStyle/>
          <a:p>
            <a:r>
              <a:rPr lang="de-DE" sz="2600" dirty="0" smtClean="0"/>
              <a:t>Wir </a:t>
            </a:r>
            <a:r>
              <a:rPr lang="de-DE" sz="2600" dirty="0"/>
              <a:t>schlagen die Bibel </a:t>
            </a:r>
            <a:r>
              <a:rPr lang="de-DE" sz="2600" dirty="0" smtClean="0"/>
              <a:t>auf ... </a:t>
            </a:r>
            <a:r>
              <a:rPr lang="de-DE" sz="2600" dirty="0" smtClean="0"/>
              <a:t>und beten</a:t>
            </a:r>
          </a:p>
          <a:p>
            <a:r>
              <a:rPr lang="de-DE" sz="2600" dirty="0" smtClean="0"/>
              <a:t>Einstieg ins Thema und in eine biblische Geschichte</a:t>
            </a:r>
          </a:p>
          <a:p>
            <a:r>
              <a:rPr lang="de-DE" sz="2600" dirty="0" smtClean="0"/>
              <a:t>Wir lesen die Geschichte in der Bibel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sz="2600" dirty="0" smtClean="0"/>
              <a:t>Geschichte selbst </a:t>
            </a:r>
            <a:r>
              <a:rPr lang="de-DE" sz="2600" dirty="0" smtClean="0"/>
              <a:t>noch einmal </a:t>
            </a:r>
            <a:r>
              <a:rPr lang="de-DE" sz="2600" dirty="0" smtClean="0"/>
              <a:t>lesen </a:t>
            </a:r>
            <a:r>
              <a:rPr lang="de-DE" sz="2600" dirty="0" smtClean="0"/>
              <a:t>und </a:t>
            </a:r>
            <a:r>
              <a:rPr lang="de-DE" sz="2600" dirty="0" smtClean="0"/>
              <a:t>eigene Entdeckungen machen</a:t>
            </a:r>
          </a:p>
          <a:p>
            <a:r>
              <a:rPr lang="de-DE" sz="2600" dirty="0" smtClean="0"/>
              <a:t>Diese Entdeckungen mit 2 bis 3 Personen teilen </a:t>
            </a:r>
            <a:endParaRPr lang="de-DE" sz="2600" dirty="0"/>
          </a:p>
          <a:p>
            <a:r>
              <a:rPr lang="de-DE" sz="2600" dirty="0" smtClean="0"/>
              <a:t>Sich auf einen Punkt für die </a:t>
            </a:r>
            <a:r>
              <a:rPr lang="de-DE" sz="2600" dirty="0" err="1" smtClean="0"/>
              <a:t>Nachhak</a:t>
            </a:r>
            <a:r>
              <a:rPr lang="de-DE" sz="2600" dirty="0" smtClean="0"/>
              <a:t>- und Ausquetschrunde einigen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sz="2600" dirty="0" err="1" smtClean="0"/>
              <a:t>Nachhak</a:t>
            </a:r>
            <a:r>
              <a:rPr lang="de-DE" sz="2600" dirty="0" smtClean="0"/>
              <a:t> und Ausquetschrunde</a:t>
            </a:r>
          </a:p>
          <a:p>
            <a:r>
              <a:rPr lang="de-DE" sz="2600" dirty="0" smtClean="0">
                <a:solidFill>
                  <a:srgbClr val="FF0000"/>
                </a:solidFill>
              </a:rPr>
              <a:t>Name </a:t>
            </a:r>
            <a:r>
              <a:rPr lang="de-DE" sz="2600" dirty="0" smtClean="0">
                <a:solidFill>
                  <a:srgbClr val="FF0000"/>
                </a:solidFill>
              </a:rPr>
              <a:t>des Verkündigers </a:t>
            </a:r>
            <a:r>
              <a:rPr lang="de-DE" sz="2600" dirty="0" smtClean="0"/>
              <a:t>sagt</a:t>
            </a:r>
            <a:r>
              <a:rPr lang="de-DE" sz="2600" dirty="0" smtClean="0"/>
              <a:t>, was </a:t>
            </a:r>
            <a:r>
              <a:rPr lang="de-DE" sz="2600" dirty="0" smtClean="0">
                <a:solidFill>
                  <a:srgbClr val="FF0000"/>
                </a:solidFill>
              </a:rPr>
              <a:t>ihm/ihr </a:t>
            </a:r>
            <a:r>
              <a:rPr lang="de-DE" sz="2600" dirty="0" smtClean="0"/>
              <a:t>wichtig geworden ist</a:t>
            </a:r>
          </a:p>
          <a:p>
            <a:r>
              <a:rPr lang="de-DE" sz="2600" dirty="0" smtClean="0"/>
              <a:t>Was nimmst du mit?</a:t>
            </a:r>
          </a:p>
          <a:p>
            <a:r>
              <a:rPr lang="de-DE" sz="2600" dirty="0" smtClean="0"/>
              <a:t>Möglichkeit für </a:t>
            </a:r>
            <a:r>
              <a:rPr lang="de-DE" sz="2600" dirty="0" smtClean="0"/>
              <a:t>dein </a:t>
            </a:r>
            <a:r>
              <a:rPr lang="de-DE" sz="2600" dirty="0" smtClean="0"/>
              <a:t>Gebet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3: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FF0000"/>
                </a:solidFill>
              </a:rPr>
              <a:t>Vorstellung Verkündiger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6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Name einfügen</a:t>
            </a:r>
          </a:p>
          <a:p>
            <a:pPr marL="0" indent="0">
              <a:buNone/>
            </a:pPr>
            <a:endParaRPr lang="de-DE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Kurzinfos einfügen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4: </a:t>
            </a:r>
            <a:r>
              <a:rPr lang="de-DE" b="1" dirty="0" smtClean="0">
                <a:solidFill>
                  <a:srgbClr val="FF0000"/>
                </a:solidFill>
              </a:rPr>
              <a:t>Bibel aufschlagen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4800" dirty="0" smtClean="0"/>
              <a:t>Wir schlagen</a:t>
            </a:r>
          </a:p>
          <a:p>
            <a:pPr marL="0" indent="0">
              <a:buNone/>
            </a:pPr>
            <a:r>
              <a:rPr lang="de-DE" sz="4800" dirty="0" smtClean="0"/>
              <a:t>die Bibel auf den Seiten </a:t>
            </a:r>
            <a:r>
              <a:rPr lang="de-DE" sz="4800" dirty="0" smtClean="0">
                <a:solidFill>
                  <a:srgbClr val="FF0000"/>
                </a:solidFill>
              </a:rPr>
              <a:t>XX/XX</a:t>
            </a:r>
            <a:r>
              <a:rPr lang="de-DE" sz="4800" dirty="0" smtClean="0"/>
              <a:t> </a:t>
            </a:r>
            <a:r>
              <a:rPr lang="de-DE" sz="4800" dirty="0" smtClean="0"/>
              <a:t>auf.</a:t>
            </a:r>
          </a:p>
          <a:p>
            <a:pPr marL="0" indent="0">
              <a:buNone/>
            </a:pPr>
            <a:endParaRPr lang="de-DE" sz="4800" dirty="0"/>
          </a:p>
          <a:p>
            <a:pPr marL="0" indent="0">
              <a:buNone/>
            </a:pPr>
            <a:r>
              <a:rPr lang="de-DE" sz="4000" dirty="0" smtClean="0"/>
              <a:t>Im </a:t>
            </a:r>
            <a:r>
              <a:rPr lang="de-DE" sz="4000" dirty="0" smtClean="0">
                <a:solidFill>
                  <a:srgbClr val="FF0000"/>
                </a:solidFill>
              </a:rPr>
              <a:t>zweiten</a:t>
            </a:r>
            <a:r>
              <a:rPr lang="de-DE" sz="4000" dirty="0" smtClean="0"/>
              <a:t> Teil der Bibel, dem sogenannten </a:t>
            </a:r>
            <a:r>
              <a:rPr lang="de-DE" sz="4000" dirty="0" smtClean="0">
                <a:solidFill>
                  <a:srgbClr val="FF0000"/>
                </a:solidFill>
              </a:rPr>
              <a:t>Neuen</a:t>
            </a:r>
            <a:r>
              <a:rPr lang="de-DE" sz="4000" dirty="0" smtClean="0"/>
              <a:t> Testament.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5: </a:t>
            </a:r>
            <a:r>
              <a:rPr lang="de-DE" b="1" dirty="0" smtClean="0">
                <a:solidFill>
                  <a:srgbClr val="FF0000"/>
                </a:solidFill>
              </a:rPr>
              <a:t>Thema</a:t>
            </a:r>
            <a:endParaRPr lang="de-DE" b="1" dirty="0"/>
          </a:p>
        </p:txBody>
      </p:sp>
      <p:sp>
        <p:nvSpPr>
          <p:cNvPr id="5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sz="4400" dirty="0"/>
              <a:t>Thema </a:t>
            </a:r>
            <a:r>
              <a:rPr lang="de-DE" sz="4400" dirty="0" smtClean="0"/>
              <a:t>heute:</a:t>
            </a:r>
            <a:endParaRPr lang="de-DE" sz="4400" dirty="0"/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ggf. Thema einfügen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6: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FF0000"/>
                </a:solidFill>
              </a:rPr>
              <a:t>Gebet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4800" dirty="0" smtClean="0"/>
              <a:t>Wir </a:t>
            </a:r>
            <a:r>
              <a:rPr lang="de-DE" sz="4800" dirty="0" smtClean="0"/>
              <a:t>beten …</a:t>
            </a:r>
            <a:endParaRPr lang="de-DE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7: </a:t>
            </a:r>
            <a:r>
              <a:rPr lang="de-DE" b="1" dirty="0" smtClean="0">
                <a:solidFill>
                  <a:srgbClr val="FF0000"/>
                </a:solidFill>
              </a:rPr>
              <a:t>Lied 2</a:t>
            </a:r>
            <a:r>
              <a:rPr lang="de-DE" dirty="0"/>
              <a:t>	</a:t>
            </a:r>
          </a:p>
        </p:txBody>
      </p:sp>
      <p:sp>
        <p:nvSpPr>
          <p:cNvPr id="6" name="Text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Liedtitel einfügen</a:t>
            </a: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Hier Liedtext einfügen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b="1" dirty="0">
                <a:solidFill>
                  <a:srgbClr val="FF0000"/>
                </a:solidFill>
              </a:rPr>
              <a:t>Schritt </a:t>
            </a:r>
            <a:r>
              <a:rPr lang="de-DE" sz="2800" b="1" dirty="0" smtClean="0">
                <a:solidFill>
                  <a:srgbClr val="FF0000"/>
                </a:solidFill>
              </a:rPr>
              <a:t>8: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FF0000"/>
                </a:solidFill>
              </a:rPr>
              <a:t>Einstieg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4800" dirty="0"/>
              <a:t>Einstieg ins Thema </a:t>
            </a:r>
            <a:r>
              <a:rPr lang="de-DE" sz="4800" dirty="0" smtClean="0"/>
              <a:t>                                                 und </a:t>
            </a:r>
            <a:r>
              <a:rPr lang="de-DE" sz="4800" dirty="0"/>
              <a:t>in eine biblische Geschichte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369</Words>
  <Application>Microsoft Office PowerPoint</Application>
  <PresentationFormat>Breitbild</PresentationFormat>
  <Paragraphs>98</Paragraphs>
  <Slides>19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</vt:lpstr>
      <vt:lpstr>Hinweis </vt:lpstr>
      <vt:lpstr>Schritt 1: Lied 1 </vt:lpstr>
      <vt:lpstr>Schritt 2: Schnellübersicht</vt:lpstr>
      <vt:lpstr>Schritt 3: Vorstellung Verkündiger</vt:lpstr>
      <vt:lpstr>Schritt 4: Bibel aufschlagen</vt:lpstr>
      <vt:lpstr>Schritt 5: Thema</vt:lpstr>
      <vt:lpstr>Schritt 6: Gebet</vt:lpstr>
      <vt:lpstr>Schritt 7: Lied 2 </vt:lpstr>
      <vt:lpstr>Schritt 8: Einstieg</vt:lpstr>
      <vt:lpstr>Schritt 9: Biblische Geschichte lesen</vt:lpstr>
      <vt:lpstr>Schritt 10: Lesephase / eigene Entdeckungen</vt:lpstr>
      <vt:lpstr>Schritt 11: Austausch</vt:lpstr>
      <vt:lpstr> Schritt 12: Nachhak- und Ausquetschrunde </vt:lpstr>
      <vt:lpstr>Schritt 13: Schlussimpuls</vt:lpstr>
      <vt:lpstr>Schritt 14: Vorstellung eines möglichen Gebets</vt:lpstr>
      <vt:lpstr>Schritt 15: Was nimmst du mit? (Ergebnissicherung)</vt:lpstr>
      <vt:lpstr>Schritt 16:  Möglichkeit für dein Gebet</vt:lpstr>
      <vt:lpstr>Schritt 17: Infos</vt:lpstr>
      <vt:lpstr>Schritt 18: Abschluss-Lied und Möglichkeit für dein Gebet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veitka</dc:creator>
  <cp:lastModifiedBy>Siebert, Claudia</cp:lastModifiedBy>
  <cp:revision>102</cp:revision>
  <dcterms:created xsi:type="dcterms:W3CDTF">2016-02-24T07:40:15Z</dcterms:created>
  <dcterms:modified xsi:type="dcterms:W3CDTF">2017-10-30T07:20:40Z</dcterms:modified>
</cp:coreProperties>
</file>