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94" r:id="rId2"/>
  </p:sldMasterIdLst>
  <p:notesMasterIdLst>
    <p:notesMasterId r:id="rId23"/>
  </p:notesMasterIdLst>
  <p:sldIdLst>
    <p:sldId id="469" r:id="rId3"/>
    <p:sldId id="477" r:id="rId4"/>
    <p:sldId id="489" r:id="rId5"/>
    <p:sldId id="410" r:id="rId6"/>
    <p:sldId id="481" r:id="rId7"/>
    <p:sldId id="420" r:id="rId8"/>
    <p:sldId id="483" r:id="rId9"/>
    <p:sldId id="482" r:id="rId10"/>
    <p:sldId id="478" r:id="rId11"/>
    <p:sldId id="484" r:id="rId12"/>
    <p:sldId id="413" r:id="rId13"/>
    <p:sldId id="414" r:id="rId14"/>
    <p:sldId id="415" r:id="rId15"/>
    <p:sldId id="416" r:id="rId16"/>
    <p:sldId id="480" r:id="rId17"/>
    <p:sldId id="485" r:id="rId18"/>
    <p:sldId id="429" r:id="rId19"/>
    <p:sldId id="487" r:id="rId20"/>
    <p:sldId id="488" r:id="rId21"/>
    <p:sldId id="486" r:id="rId22"/>
  </p:sldIdLst>
  <p:sldSz cx="9144000" cy="6858000" type="screen4x3"/>
  <p:notesSz cx="6858000" cy="9144000"/>
  <p:defaultTextStyle>
    <a:defPPr>
      <a:defRPr lang="de-DE"/>
    </a:defPPr>
    <a:lvl1pPr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1pPr>
    <a:lvl2pPr marL="4572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2pPr>
    <a:lvl3pPr marL="9144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3pPr>
    <a:lvl4pPr marL="13716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4pPr>
    <a:lvl5pPr marL="18288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Lucida Sans Unicode" panose="020B0602030504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8D20"/>
    <a:srgbClr val="F47920"/>
    <a:srgbClr val="573393"/>
    <a:srgbClr val="FFFF00"/>
    <a:srgbClr val="E9B724"/>
    <a:srgbClr val="FFFFFF"/>
    <a:srgbClr val="FF3300"/>
    <a:srgbClr val="E20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14" autoAdjust="0"/>
    <p:restoredTop sz="94658" autoAdjust="0"/>
  </p:normalViewPr>
  <p:slideViewPr>
    <p:cSldViewPr>
      <p:cViewPr varScale="1">
        <p:scale>
          <a:sx n="105" d="100"/>
          <a:sy n="105" d="100"/>
        </p:scale>
        <p:origin x="8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7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hangingPunct="1">
              <a:lnSpc>
                <a:spcPct val="100000"/>
              </a:lnSpc>
              <a:buClrTx/>
              <a:buSzTx/>
              <a:buFontTx/>
              <a:buNone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ClrTx/>
              <a:buSzTx/>
              <a:buFontTx/>
              <a:buNone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hangingPunct="1">
              <a:lnSpc>
                <a:spcPct val="100000"/>
              </a:lnSpc>
              <a:buClrTx/>
              <a:buSzTx/>
              <a:buFontTx/>
              <a:buNone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ClrTx/>
              <a:buSzTx/>
              <a:buFontTx/>
              <a:buNone/>
              <a:defRPr sz="1200" b="0"/>
            </a:lvl1pPr>
          </a:lstStyle>
          <a:p>
            <a:fld id="{A386BA0E-7AF7-4C46-8477-91B23944061D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F46774-5A9F-4135-A7B5-924DBD70A7E2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20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-952500"/>
            <a:ext cx="2286000" cy="78105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-952500"/>
            <a:ext cx="6705600" cy="78105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2F030-1283-41BB-AE6C-BA1D8D454CA6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173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E9E4E8-E21C-4276-9AC3-BF4E74B7F5BF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425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A415F0-DBB0-4392-9835-8CC9F534DC99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488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555ACF-62D2-4E3C-8F70-6967DEE90B9C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585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0" y="1371600"/>
            <a:ext cx="4495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495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1257E3-1405-484C-B0F4-FD519FB14F32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98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F04221-3866-443D-82FC-91F622F4BBB6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567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2BBA4E-FE7F-4700-BA8D-959C47878FE6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747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0BFD77-A0E1-4AB1-9775-330E930E30DC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330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26AE22-2BCA-4B08-9DFF-93032F61E5C0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703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8F86E4-BD3C-428E-AC8C-39CC64033835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492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D49106-CD57-4E47-88CE-DB0D194B852F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7719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EC482A-96A7-4A34-BA28-119DB70F9D50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535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-952500"/>
            <a:ext cx="2286000" cy="78105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-952500"/>
            <a:ext cx="6705600" cy="78105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6A7B75-0B65-4947-B855-255325460727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318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0" y="1371600"/>
            <a:ext cx="4495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495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822C09-709B-403B-BA42-5A21E4D6FC13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83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F7E1EA-07A0-45CB-A527-687D0209BFC6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12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E20C1A-D979-477A-BD50-2BA48D7C7A73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823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24B1B-A064-42D4-B79D-6C192AEC9F5F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9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F4CDD8-4C4F-48B4-B6D5-4730680160E2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661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262D81-8859-4EDF-812A-15BD7C2454EA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91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79F627-0611-4721-9D85-E7E580C2940C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91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-952500"/>
            <a:ext cx="8466138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das Format des Titeltextes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3716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die Formate des Gliederungstextes zu bearbeiten</a:t>
            </a:r>
          </a:p>
          <a:p>
            <a:pPr lvl="0"/>
            <a:r>
              <a:rPr lang="en-GB" altLang="de-DE" smtClean="0"/>
              <a:t>Zweite Gliederungsebene</a:t>
            </a:r>
          </a:p>
          <a:p>
            <a:pPr lvl="0"/>
            <a:r>
              <a:rPr lang="en-GB" altLang="de-DE" smtClean="0"/>
              <a:t>Dritte Gliederungsebene</a:t>
            </a:r>
          </a:p>
          <a:p>
            <a:pPr lvl="0"/>
            <a:r>
              <a:rPr lang="en-GB" altLang="de-DE" smtClean="0"/>
              <a:t>Vierte Gliederungsebene</a:t>
            </a:r>
          </a:p>
          <a:p>
            <a:pPr lvl="0"/>
            <a:r>
              <a:rPr lang="en-GB" altLang="de-DE" smtClean="0"/>
              <a:t>Fünfte Gliederungsebene</a:t>
            </a:r>
          </a:p>
          <a:p>
            <a:pPr lvl="0"/>
            <a:r>
              <a:rPr lang="en-GB" altLang="de-DE" smtClean="0"/>
              <a:t>Sechste Gliederungsebene</a:t>
            </a:r>
          </a:p>
          <a:p>
            <a:pPr lvl="0"/>
            <a:r>
              <a:rPr lang="en-GB" altLang="de-DE" smtClean="0"/>
              <a:t>Siebente Gliederungsebene</a:t>
            </a:r>
          </a:p>
          <a:p>
            <a:pPr lvl="0"/>
            <a:r>
              <a:rPr lang="en-GB" altLang="de-DE" smtClean="0"/>
              <a:t>Achte Gliederungsebene</a:t>
            </a:r>
          </a:p>
          <a:p>
            <a:pPr lvl="0"/>
            <a:r>
              <a:rPr lang="en-GB" altLang="de-DE" smtClean="0"/>
              <a:t>Neunte Gliederungsebene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216275" y="7239000"/>
            <a:ext cx="2897188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675438" y="7239000"/>
            <a:ext cx="2128837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fld id="{D724A425-7899-4F14-BAEC-4C13C007106F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919163" y="7337425"/>
            <a:ext cx="2128837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9" name="Line 9"/>
          <p:cNvSpPr>
            <a:spLocks noChangeShapeType="1"/>
          </p:cNvSpPr>
          <p:nvPr userDrawn="1"/>
        </p:nvSpPr>
        <p:spPr bwMode="auto">
          <a:xfrm>
            <a:off x="5003800" y="836613"/>
            <a:ext cx="3744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</p:sldLayoutIdLst>
  <p:txStyles>
    <p:titleStyle>
      <a:lvl1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+mj-lt"/>
          <a:ea typeface="Lucida Sans Unicode" pitchFamily="34" charset="0"/>
          <a:cs typeface="+mj-cs"/>
        </a:defRPr>
      </a:lvl1pPr>
      <a:lvl2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2pPr>
      <a:lvl3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3pPr>
      <a:lvl4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4pPr>
      <a:lvl5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5pPr>
      <a:lvl6pPr marL="15367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6pPr>
      <a:lvl7pPr marL="19939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7pPr>
      <a:lvl8pPr marL="24511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8pPr>
      <a:lvl9pPr marL="2908300" indent="-2159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9pPr>
    </p:titleStyle>
    <p:bodyStyle>
      <a:lvl1pPr marL="431800" indent="-323850" algn="ctr" defTabSz="449263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buChar char="•"/>
        <a:defRPr sz="3600" b="1">
          <a:solidFill>
            <a:schemeClr val="bg1"/>
          </a:solidFill>
          <a:latin typeface="+mn-lt"/>
          <a:ea typeface="Lucida Sans Unicode" pitchFamily="34" charset="0"/>
          <a:cs typeface="+mn-cs"/>
        </a:defRPr>
      </a:lvl1pPr>
      <a:lvl2pPr marL="863600" indent="-287338" algn="ctr" defTabSz="449263" rtl="0" eaLnBrk="0" fontAlgn="base" hangingPunct="0">
        <a:lnSpc>
          <a:spcPct val="140000"/>
        </a:lnSpc>
        <a:spcBef>
          <a:spcPct val="0"/>
        </a:spcBef>
        <a:spcAft>
          <a:spcPts val="1138"/>
        </a:spcAft>
        <a:buClr>
          <a:srgbClr val="FFFFFF"/>
        </a:buClr>
        <a:buSzPct val="75000"/>
        <a:buFont typeface="Symbol" panose="05050102010706020507" pitchFamily="18" charset="2"/>
        <a:buChar char="–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2pPr>
      <a:lvl3pPr marL="12954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850"/>
        </a:spcAft>
        <a:buClr>
          <a:srgbClr val="FFFFFF"/>
        </a:buClr>
        <a:buSzPct val="45000"/>
        <a:buFont typeface="StarSymbol" charset="0"/>
        <a:buChar char="•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3pPr>
      <a:lvl4pPr marL="17272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575"/>
        </a:spcAft>
        <a:buClr>
          <a:srgbClr val="FFFFFF"/>
        </a:buClr>
        <a:buSzPct val="75000"/>
        <a:buFont typeface="Symbol" panose="05050102010706020507" pitchFamily="18" charset="2"/>
        <a:buChar char="–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4pPr>
      <a:lvl5pPr marL="21590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5pPr>
      <a:lvl6pPr marL="2616200" indent="-215900" algn="ctr" defTabSz="449263" rtl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defRPr sz="4800">
          <a:solidFill>
            <a:srgbClr val="FFFFFF"/>
          </a:solidFill>
          <a:latin typeface="+mn-lt"/>
          <a:cs typeface="+mn-cs"/>
        </a:defRPr>
      </a:lvl6pPr>
      <a:lvl7pPr marL="3073400" indent="-215900" algn="ctr" defTabSz="449263" rtl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defRPr sz="4800">
          <a:solidFill>
            <a:srgbClr val="FFFFFF"/>
          </a:solidFill>
          <a:latin typeface="+mn-lt"/>
          <a:cs typeface="+mn-cs"/>
        </a:defRPr>
      </a:lvl7pPr>
      <a:lvl8pPr marL="3530600" indent="-215900" algn="ctr" defTabSz="449263" rtl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defRPr sz="4800">
          <a:solidFill>
            <a:srgbClr val="FFFFFF"/>
          </a:solidFill>
          <a:latin typeface="+mn-lt"/>
          <a:cs typeface="+mn-cs"/>
        </a:defRPr>
      </a:lvl8pPr>
      <a:lvl9pPr marL="3987800" indent="-215900" algn="ctr" defTabSz="449263" rtl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defRPr sz="48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-952500"/>
            <a:ext cx="8466138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das Format des Titeltextes zu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3716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die Formate des Gliederungstextes zu bearbeiten</a:t>
            </a:r>
          </a:p>
          <a:p>
            <a:pPr lvl="0"/>
            <a:r>
              <a:rPr lang="en-GB" altLang="de-DE" smtClean="0"/>
              <a:t>Zweite Gliederungsebene</a:t>
            </a:r>
          </a:p>
          <a:p>
            <a:pPr lvl="0"/>
            <a:r>
              <a:rPr lang="en-GB" altLang="de-DE" smtClean="0"/>
              <a:t>Dritte Gliederungsebene</a:t>
            </a:r>
          </a:p>
          <a:p>
            <a:pPr lvl="0"/>
            <a:r>
              <a:rPr lang="en-GB" altLang="de-DE" smtClean="0"/>
              <a:t>Vierte Gliederungsebene</a:t>
            </a:r>
          </a:p>
          <a:p>
            <a:pPr lvl="0"/>
            <a:r>
              <a:rPr lang="en-GB" altLang="de-DE" smtClean="0"/>
              <a:t>Fünfte Gliederungsebene</a:t>
            </a:r>
          </a:p>
          <a:p>
            <a:pPr lvl="0"/>
            <a:r>
              <a:rPr lang="en-GB" altLang="de-DE" smtClean="0"/>
              <a:t>Sechste Gliederungsebene</a:t>
            </a:r>
          </a:p>
          <a:p>
            <a:pPr lvl="0"/>
            <a:r>
              <a:rPr lang="en-GB" altLang="de-DE" smtClean="0"/>
              <a:t>Siebente Gliederungsebene</a:t>
            </a:r>
          </a:p>
          <a:p>
            <a:pPr lvl="0"/>
            <a:r>
              <a:rPr lang="en-GB" altLang="de-DE" smtClean="0"/>
              <a:t>Achte Gliederungsebene</a:t>
            </a:r>
          </a:p>
          <a:p>
            <a:pPr lvl="0"/>
            <a:r>
              <a:rPr lang="en-GB" altLang="de-DE" smtClean="0"/>
              <a:t>Neunte Gliederungsebene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3"/>
          </p:nvPr>
        </p:nvSpPr>
        <p:spPr bwMode="auto">
          <a:xfrm>
            <a:off x="3216275" y="7239000"/>
            <a:ext cx="2897188" cy="473075"/>
          </a:xfrm>
          <a:prstGeom prst="rect">
            <a:avLst/>
          </a:prstGeom>
          <a:ln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675438" y="7239000"/>
            <a:ext cx="2128837" cy="473075"/>
          </a:xfrm>
          <a:prstGeom prst="rect">
            <a:avLst/>
          </a:prstGeom>
          <a:ln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fld id="{C21C7606-4DEE-4FF7-82EF-5C7F334A58A3}" type="slidenum">
              <a:rPr lang="en-GB" altLang="de-DE"/>
              <a:pPr/>
              <a:t>‹Nr.›</a:t>
            </a:fld>
            <a:endParaRPr lang="en-GB" altLang="de-DE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idx="2"/>
          </p:nvPr>
        </p:nvSpPr>
        <p:spPr bwMode="auto">
          <a:xfrm>
            <a:off x="919163" y="7337425"/>
            <a:ext cx="2128837" cy="471488"/>
          </a:xfrm>
          <a:prstGeom prst="rect">
            <a:avLst/>
          </a:prstGeom>
          <a:ln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5000"/>
              </a:lnSpc>
              <a:buClr>
                <a:srgbClr val="FFFFFF"/>
              </a:buClr>
              <a:defRPr sz="1400" b="0">
                <a:solidFill>
                  <a:srgbClr val="FFFFFF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+mj-lt"/>
          <a:ea typeface="Lucida Sans Unicode" pitchFamily="34" charset="0"/>
          <a:cs typeface="+mj-cs"/>
        </a:defRPr>
      </a:lvl1pPr>
      <a:lvl2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2pPr>
      <a:lvl3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3pPr>
      <a:lvl4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4pPr>
      <a:lvl5pPr marL="1079500" indent="-2159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ea typeface="Lucida Sans Unicode" pitchFamily="34" charset="0"/>
          <a:cs typeface="Lucida Sans Unicode" pitchFamily="34" charset="0"/>
        </a:defRPr>
      </a:lvl5pPr>
      <a:lvl6pPr marL="1536700" indent="-2159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6pPr>
      <a:lvl7pPr marL="1993900" indent="-2159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7pPr>
      <a:lvl8pPr marL="2451100" indent="-2159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8pPr>
      <a:lvl9pPr marL="2908300" indent="-2159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defRPr sz="4800" b="1">
          <a:solidFill>
            <a:srgbClr val="FFFFFF"/>
          </a:solidFill>
          <a:latin typeface="Arial" charset="0"/>
          <a:cs typeface="Lucida Sans Unicode" pitchFamily="34" charset="0"/>
        </a:defRPr>
      </a:lvl9pPr>
    </p:titleStyle>
    <p:bodyStyle>
      <a:lvl1pPr marL="431800" indent="-323850" algn="ctr" defTabSz="449263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StarSymbol" charset="0"/>
        <a:buChar char="•"/>
        <a:defRPr sz="3600" b="1">
          <a:solidFill>
            <a:schemeClr val="bg1"/>
          </a:solidFill>
          <a:latin typeface="+mn-lt"/>
          <a:ea typeface="Lucida Sans Unicode" pitchFamily="34" charset="0"/>
          <a:cs typeface="+mn-cs"/>
        </a:defRPr>
      </a:lvl1pPr>
      <a:lvl2pPr marL="863600" indent="-287338" algn="ctr" defTabSz="449263" rtl="0" eaLnBrk="0" fontAlgn="base" hangingPunct="0">
        <a:lnSpc>
          <a:spcPct val="140000"/>
        </a:lnSpc>
        <a:spcBef>
          <a:spcPct val="0"/>
        </a:spcBef>
        <a:spcAft>
          <a:spcPts val="1138"/>
        </a:spcAft>
        <a:buClr>
          <a:srgbClr val="FFFFFF"/>
        </a:buClr>
        <a:buSzPct val="75000"/>
        <a:buFont typeface="Symbol" panose="05050102010706020507" pitchFamily="18" charset="2"/>
        <a:buChar char="–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2pPr>
      <a:lvl3pPr marL="12954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850"/>
        </a:spcAft>
        <a:buClr>
          <a:srgbClr val="FFFFFF"/>
        </a:buClr>
        <a:buSzPct val="45000"/>
        <a:buFont typeface="StarSymbol" charset="0"/>
        <a:buChar char="•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3pPr>
      <a:lvl4pPr marL="17272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575"/>
        </a:spcAft>
        <a:buClr>
          <a:srgbClr val="FFFFFF"/>
        </a:buClr>
        <a:buSzPct val="75000"/>
        <a:buFont typeface="Symbol" panose="05050102010706020507" pitchFamily="18" charset="2"/>
        <a:buChar char="–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4pPr>
      <a:lvl5pPr marL="2159000" indent="-215900" algn="ctr" defTabSz="449263" rtl="0" eaLnBrk="0" fontAlgn="base" hangingPunct="0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ea typeface="Lucida Sans Unicode" pitchFamily="34" charset="0"/>
          <a:cs typeface="+mn-cs"/>
        </a:defRPr>
      </a:lvl5pPr>
      <a:lvl6pPr marL="2616200" indent="-215900" algn="ctr" defTabSz="449263" rtl="0" fontAlgn="base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cs typeface="+mn-cs"/>
        </a:defRPr>
      </a:lvl6pPr>
      <a:lvl7pPr marL="3073400" indent="-215900" algn="ctr" defTabSz="449263" rtl="0" fontAlgn="base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cs typeface="+mn-cs"/>
        </a:defRPr>
      </a:lvl7pPr>
      <a:lvl8pPr marL="3530600" indent="-215900" algn="ctr" defTabSz="449263" rtl="0" fontAlgn="base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cs typeface="+mn-cs"/>
        </a:defRPr>
      </a:lvl8pPr>
      <a:lvl9pPr marL="3987800" indent="-215900" algn="ctr" defTabSz="449263" rtl="0" fontAlgn="base">
        <a:lnSpc>
          <a:spcPct val="140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StarSymbol" charset="0"/>
        <a:buChar char="»"/>
        <a:defRPr sz="48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55576" y="836712"/>
            <a:ext cx="7488832" cy="1695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dirty="0" err="1" smtClean="0">
                <a:solidFill>
                  <a:schemeClr val="bg1"/>
                </a:solidFill>
              </a:rPr>
              <a:t>BibelLive</a:t>
            </a:r>
            <a:endParaRPr lang="de-DE" sz="8000" dirty="0" smtClean="0">
              <a:solidFill>
                <a:schemeClr val="bg1"/>
              </a:solidFill>
            </a:endParaRPr>
          </a:p>
          <a:p>
            <a:r>
              <a:rPr lang="de-DE" sz="3200" dirty="0" smtClean="0">
                <a:solidFill>
                  <a:schemeClr val="bg1"/>
                </a:solidFill>
              </a:rPr>
              <a:t>Fragen – Antworten </a:t>
            </a:r>
            <a:r>
              <a:rPr lang="de-DE" sz="3200" dirty="0" smtClean="0">
                <a:solidFill>
                  <a:schemeClr val="bg1"/>
                </a:solidFill>
              </a:rPr>
              <a:t>– Entdeckungen</a:t>
            </a:r>
            <a:endParaRPr lang="de-DE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060848"/>
            <a:ext cx="8429625" cy="241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Einstieg ins 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Thema</a:t>
            </a:r>
          </a:p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und in eine</a:t>
            </a:r>
          </a:p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biblische Geschichte</a:t>
            </a:r>
            <a:endParaRPr lang="de-DE" altLang="de-DE" sz="5400" b="0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259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1556792"/>
            <a:ext cx="8429625" cy="3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3200" b="0" dirty="0" smtClean="0">
                <a:solidFill>
                  <a:schemeClr val="bg1"/>
                </a:solidFill>
                <a:latin typeface="+mj-lt"/>
              </a:rPr>
              <a:t>Wie lesen die Geschichte in der Bibel.</a:t>
            </a:r>
          </a:p>
          <a:p>
            <a:pPr eaLnBrk="1"/>
            <a:endParaRPr lang="de-DE" altLang="de-DE" sz="3200" b="0" dirty="0">
              <a:solidFill>
                <a:schemeClr val="bg1"/>
              </a:solidFill>
              <a:latin typeface="+mj-lt"/>
            </a:endParaRPr>
          </a:p>
          <a:p>
            <a:pPr eaLnBrk="1"/>
            <a:r>
              <a:rPr lang="de-DE" altLang="de-DE" sz="3200" b="0" dirty="0" smtClean="0">
                <a:solidFill>
                  <a:schemeClr val="bg1"/>
                </a:solidFill>
                <a:latin typeface="+mj-lt"/>
              </a:rPr>
              <a:t>Kurze Lesephase im Stillen, um eigene Entdeckungen zu machen.</a:t>
            </a:r>
          </a:p>
          <a:p>
            <a:pPr eaLnBrk="1"/>
            <a:endParaRPr lang="de-DE" altLang="de-DE" sz="3200" b="0" dirty="0">
              <a:solidFill>
                <a:schemeClr val="bg1"/>
              </a:solidFill>
              <a:latin typeface="+mj-lt"/>
            </a:endParaRPr>
          </a:p>
          <a:p>
            <a:pPr eaLnBrk="1"/>
            <a:r>
              <a:rPr lang="de-DE" altLang="de-DE" sz="3200" b="0" dirty="0" smtClean="0">
                <a:solidFill>
                  <a:schemeClr val="bg1"/>
                </a:solidFill>
                <a:latin typeface="+mj-lt"/>
              </a:rPr>
              <a:t>Die Entdeckungen mit 2 bis 3 Leuten teilen.</a:t>
            </a:r>
          </a:p>
          <a:p>
            <a:pPr eaLnBrk="1"/>
            <a:endParaRPr lang="de-DE" altLang="de-DE" sz="3200" b="0" dirty="0">
              <a:solidFill>
                <a:schemeClr val="bg1"/>
              </a:solidFill>
              <a:latin typeface="+mj-lt"/>
            </a:endParaRPr>
          </a:p>
          <a:p>
            <a:pPr eaLnBrk="1"/>
            <a:r>
              <a:rPr lang="de-DE" altLang="de-DE" sz="3200" b="0" dirty="0" smtClean="0">
                <a:solidFill>
                  <a:schemeClr val="bg1"/>
                </a:solidFill>
                <a:latin typeface="+mj-lt"/>
              </a:rPr>
              <a:t>Auf eine Frage oder ein Statement einigen.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163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err="1" smtClean="0">
                <a:solidFill>
                  <a:schemeClr val="bg1"/>
                </a:solidFill>
                <a:latin typeface="+mj-lt"/>
              </a:rPr>
              <a:t>Nachhak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- und</a:t>
            </a:r>
          </a:p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Ausquetschrunde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163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Was mir </a:t>
            </a:r>
          </a:p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wichtig geworden ist!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Wir beten.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Lied</a:t>
            </a:r>
            <a:endParaRPr lang="de-DE" altLang="de-DE" sz="3200" b="0" dirty="0" smtClean="0">
              <a:solidFill>
                <a:srgbClr val="F48D2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582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209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Was man heute mitnehmen 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konnte!</a:t>
            </a:r>
            <a:endParaRPr lang="de-DE" altLang="de-DE" sz="5400" b="0" dirty="0" smtClean="0">
              <a:solidFill>
                <a:schemeClr val="bg1"/>
              </a:solidFill>
              <a:latin typeface="+mj-lt"/>
            </a:endParaRPr>
          </a:p>
          <a:p>
            <a:pPr eaLnBrk="1"/>
            <a:endParaRPr lang="de-DE" altLang="de-DE" sz="32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656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223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Was nimmst du mit?</a:t>
            </a:r>
          </a:p>
          <a:p>
            <a:pPr eaLnBrk="1"/>
            <a:endParaRPr lang="de-DE" altLang="de-DE" sz="3200" b="0" dirty="0">
              <a:solidFill>
                <a:schemeClr val="bg1"/>
              </a:solidFill>
              <a:latin typeface="+mj-lt"/>
            </a:endParaRPr>
          </a:p>
          <a:p>
            <a:pPr eaLnBrk="1"/>
            <a:r>
              <a:rPr lang="de-DE" altLang="de-DE" sz="3200" b="0" dirty="0" smtClean="0">
                <a:solidFill>
                  <a:schemeClr val="bg1"/>
                </a:solidFill>
                <a:latin typeface="+mj-lt"/>
              </a:rPr>
              <a:t>Welcher Satz ist dir wichtig geworden?</a:t>
            </a:r>
          </a:p>
          <a:p>
            <a:pPr eaLnBrk="1"/>
            <a:r>
              <a:rPr lang="de-DE" altLang="de-DE" sz="3200" b="0" dirty="0" smtClean="0">
                <a:solidFill>
                  <a:schemeClr val="bg1"/>
                </a:solidFill>
                <a:latin typeface="+mj-lt"/>
              </a:rPr>
              <a:t>Was willst du dir merken?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Thema nächstes 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Mal</a:t>
            </a:r>
            <a:endParaRPr lang="de-DE" altLang="de-DE" sz="32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949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132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Infos 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und … 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Tschüss!</a:t>
            </a:r>
          </a:p>
          <a:p>
            <a:pPr eaLnBrk="1"/>
            <a:endParaRPr lang="de-DE" altLang="de-DE" sz="32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80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467544" y="2276872"/>
            <a:ext cx="8429625" cy="120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endParaRPr lang="de-DE" altLang="de-DE" sz="2400" b="0" dirty="0" smtClean="0">
              <a:solidFill>
                <a:schemeClr val="bg1"/>
              </a:solidFill>
              <a:latin typeface="+mj-lt"/>
            </a:endParaRPr>
          </a:p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Lied</a:t>
            </a:r>
            <a:endParaRPr lang="de-DE" altLang="de-DE" sz="5400" b="0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Lied</a:t>
            </a:r>
            <a:endParaRPr lang="de-DE" altLang="de-DE" sz="3200" b="0" dirty="0" smtClean="0">
              <a:solidFill>
                <a:srgbClr val="F48D2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982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Herzlich Willkommen!</a:t>
            </a:r>
          </a:p>
        </p:txBody>
      </p:sp>
    </p:spTree>
    <p:extLst>
      <p:ext uri="{BB962C8B-B14F-4D97-AF65-F5344CB8AC3E}">
        <p14:creationId xmlns:p14="http://schemas.microsoft.com/office/powerpoint/2010/main" val="260121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67542" y="1484784"/>
            <a:ext cx="8143875" cy="5133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Wir </a:t>
            </a:r>
            <a:r>
              <a:rPr lang="de-DE" sz="1800" b="0" dirty="0">
                <a:solidFill>
                  <a:schemeClr val="bg1"/>
                </a:solidFill>
                <a:latin typeface="+mj-lt"/>
              </a:rPr>
              <a:t>schlagen die Bibel </a:t>
            </a: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auf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Thema heute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Wir beten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Lied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endParaRPr lang="de-DE" sz="1000" b="0" dirty="0">
              <a:solidFill>
                <a:schemeClr val="bg1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Einstieg </a:t>
            </a:r>
            <a:r>
              <a:rPr lang="de-DE" sz="1800" b="0" dirty="0">
                <a:solidFill>
                  <a:schemeClr val="bg1"/>
                </a:solidFill>
                <a:latin typeface="+mj-lt"/>
              </a:rPr>
              <a:t>ins Thema und in eine biblische Geschichte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Wir </a:t>
            </a:r>
            <a:r>
              <a:rPr lang="de-DE" sz="1800" b="0" dirty="0">
                <a:solidFill>
                  <a:schemeClr val="bg1"/>
                </a:solidFill>
                <a:latin typeface="+mj-lt"/>
              </a:rPr>
              <a:t>lesen </a:t>
            </a: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die Geschichte in </a:t>
            </a:r>
            <a:r>
              <a:rPr lang="de-DE" sz="1800" b="0" dirty="0">
                <a:solidFill>
                  <a:schemeClr val="bg1"/>
                </a:solidFill>
                <a:latin typeface="+mj-lt"/>
              </a:rPr>
              <a:t>der Bibel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endParaRPr lang="de-DE" sz="1000" b="0" dirty="0">
              <a:solidFill>
                <a:schemeClr val="bg1"/>
              </a:solidFill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Kurze Lesephase im Stillen, um eigene </a:t>
            </a: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Entdeckungen </a:t>
            </a: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zu machen</a:t>
            </a:r>
            <a:endParaRPr lang="de-DE" sz="1800" b="0" dirty="0">
              <a:solidFill>
                <a:schemeClr val="bg1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Die </a:t>
            </a:r>
            <a:r>
              <a:rPr lang="de-DE" sz="1800" b="0" dirty="0">
                <a:solidFill>
                  <a:schemeClr val="bg1"/>
                </a:solidFill>
                <a:latin typeface="+mj-lt"/>
              </a:rPr>
              <a:t>Entdeckungen mit 2 bis 3 Leuten </a:t>
            </a: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teilen </a:t>
            </a:r>
            <a:endParaRPr lang="de-DE" sz="1800" b="0" dirty="0" smtClean="0">
              <a:solidFill>
                <a:schemeClr val="bg1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Auf </a:t>
            </a: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eine Frage oder ein Statement einigen</a:t>
            </a:r>
            <a:endParaRPr lang="de-DE" sz="1800" b="0" dirty="0">
              <a:solidFill>
                <a:schemeClr val="bg1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endParaRPr lang="de-DE" sz="1000" b="0" dirty="0">
              <a:solidFill>
                <a:schemeClr val="bg1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err="1" smtClean="0">
                <a:solidFill>
                  <a:schemeClr val="bg1"/>
                </a:solidFill>
                <a:latin typeface="+mj-lt"/>
              </a:rPr>
              <a:t>Nachhak</a:t>
            </a: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- </a:t>
            </a:r>
            <a:r>
              <a:rPr lang="de-DE" sz="1800" b="0" dirty="0">
                <a:solidFill>
                  <a:schemeClr val="bg1"/>
                </a:solidFill>
                <a:latin typeface="+mj-lt"/>
              </a:rPr>
              <a:t>und Ausquetschrunde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Was </a:t>
            </a:r>
            <a:r>
              <a:rPr lang="de-DE" sz="1800" b="0" dirty="0">
                <a:solidFill>
                  <a:schemeClr val="bg1"/>
                </a:solidFill>
                <a:latin typeface="+mj-lt"/>
              </a:rPr>
              <a:t>mir wichtig geworden </a:t>
            </a: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ist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Wir beten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Lied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endParaRPr lang="de-DE" sz="1000" b="0" dirty="0">
              <a:solidFill>
                <a:schemeClr val="bg1"/>
              </a:solidFill>
              <a:latin typeface="+mj-lt"/>
            </a:endParaRP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Was man heute mitnehmen konnte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Was </a:t>
            </a:r>
            <a:r>
              <a:rPr lang="de-DE" sz="1800" b="0" dirty="0">
                <a:solidFill>
                  <a:schemeClr val="bg1"/>
                </a:solidFill>
                <a:latin typeface="+mj-lt"/>
              </a:rPr>
              <a:t>nimmst du mit</a:t>
            </a: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?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Thema nächstes Mal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Infos und ... </a:t>
            </a:r>
            <a:r>
              <a:rPr lang="de-DE" sz="1800" b="0" dirty="0" err="1" smtClean="0">
                <a:solidFill>
                  <a:schemeClr val="bg1"/>
                </a:solidFill>
                <a:latin typeface="+mj-lt"/>
              </a:rPr>
              <a:t>Tschüss</a:t>
            </a: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!</a:t>
            </a:r>
          </a:p>
          <a:p>
            <a:pPr marL="107950" indent="-285750" algn="l">
              <a:lnSpc>
                <a:spcPct val="90000"/>
              </a:lnSpc>
              <a:buClr>
                <a:srgbClr val="C00000"/>
              </a:buClr>
              <a:buSzPct val="88000"/>
              <a:buFont typeface="Courier New" pitchFamily="49" charset="0"/>
              <a:buChar char="o"/>
              <a:defRPr/>
            </a:pPr>
            <a:r>
              <a:rPr lang="de-DE" sz="1800" b="0" dirty="0" smtClean="0">
                <a:solidFill>
                  <a:schemeClr val="bg1"/>
                </a:solidFill>
                <a:latin typeface="+mj-lt"/>
              </a:rPr>
              <a:t>Lied</a:t>
            </a:r>
            <a:endParaRPr lang="de-DE" sz="1800" b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324668" y="403587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Wie läuft </a:t>
            </a:r>
            <a:r>
              <a:rPr lang="de-DE" altLang="de-DE" sz="5400" b="0" dirty="0" err="1" smtClean="0">
                <a:solidFill>
                  <a:schemeClr val="bg1"/>
                </a:solidFill>
                <a:latin typeface="+mj-lt"/>
              </a:rPr>
              <a:t>BibelLive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 ab?</a:t>
            </a:r>
            <a:endParaRPr lang="de-DE" altLang="de-DE" sz="5400" b="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Blitzableiter</a:t>
            </a:r>
          </a:p>
        </p:txBody>
      </p:sp>
    </p:spTree>
    <p:extLst>
      <p:ext uri="{BB962C8B-B14F-4D97-AF65-F5344CB8AC3E}">
        <p14:creationId xmlns:p14="http://schemas.microsoft.com/office/powerpoint/2010/main" val="244622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163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Wir schlagen die Bibel auf den 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Seiten ... auf.</a:t>
            </a:r>
            <a:endParaRPr lang="de-DE" altLang="de-DE" sz="3200" b="0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Thema </a:t>
            </a:r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heute</a:t>
            </a:r>
            <a:endParaRPr lang="de-DE" altLang="de-DE" sz="5400" b="0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4662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Wir beten.</a:t>
            </a:r>
          </a:p>
        </p:txBody>
      </p:sp>
    </p:spTree>
    <p:extLst>
      <p:ext uri="{BB962C8B-B14F-4D97-AF65-F5344CB8AC3E}">
        <p14:creationId xmlns:p14="http://schemas.microsoft.com/office/powerpoint/2010/main" val="142983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67544" y="2420888"/>
            <a:ext cx="8429625" cy="8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42950" indent="-28575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marL="11430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marL="16002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marL="2057400" indent="-228600" eaLnBrk="0"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r>
              <a:rPr lang="de-DE" altLang="de-DE" sz="5400" b="0" dirty="0" smtClean="0">
                <a:solidFill>
                  <a:schemeClr val="bg1"/>
                </a:solidFill>
                <a:latin typeface="+mj-lt"/>
              </a:rPr>
              <a:t>Lied</a:t>
            </a:r>
            <a:endParaRPr lang="de-DE" altLang="de-DE" sz="3200" b="0" dirty="0" smtClean="0">
              <a:solidFill>
                <a:srgbClr val="F48D2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ficamp2">
  <a:themeElements>
    <a:clrScheme name="Konficamp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onficamp2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de-DE" sz="3600" b="1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de-DE" sz="3600" b="1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Konficamp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nficamp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nficamp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nficamp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nficamp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nficamp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nficamp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2_Konficamp2">
  <a:themeElements>
    <a:clrScheme name="12_Konficamp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2_Konficamp2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2_Konficamp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Konficamp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Konficamp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Konficamp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Konficamp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Konficamp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Konficamp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Konficamp2</Template>
  <TotalTime>0</TotalTime>
  <Words>202</Words>
  <Application>Microsoft Office PowerPoint</Application>
  <PresentationFormat>Bildschirmpräsentation (4:3)</PresentationFormat>
  <Paragraphs>57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8" baseType="lpstr">
      <vt:lpstr>Arial</vt:lpstr>
      <vt:lpstr>Courier New</vt:lpstr>
      <vt:lpstr>Lucida Sans Unicode</vt:lpstr>
      <vt:lpstr>StarSymbol</vt:lpstr>
      <vt:lpstr>Symbol</vt:lpstr>
      <vt:lpstr>Times New Roman</vt:lpstr>
      <vt:lpstr>Konficamp2</vt:lpstr>
      <vt:lpstr>12_Konficamp2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Siebert, Claudia</dc:creator>
  <cp:lastModifiedBy>Siebert, Claudia</cp:lastModifiedBy>
  <cp:revision>6</cp:revision>
  <dcterms:created xsi:type="dcterms:W3CDTF">2007-06-29T10:27:45Z</dcterms:created>
  <dcterms:modified xsi:type="dcterms:W3CDTF">2019-06-14T07:27:38Z</dcterms:modified>
</cp:coreProperties>
</file>