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  <p:sldMasterId id="2147483694" r:id="rId2"/>
  </p:sldMasterIdLst>
  <p:notesMasterIdLst>
    <p:notesMasterId r:id="rId23"/>
  </p:notesMasterIdLst>
  <p:sldIdLst>
    <p:sldId id="469" r:id="rId3"/>
    <p:sldId id="477" r:id="rId4"/>
    <p:sldId id="489" r:id="rId5"/>
    <p:sldId id="410" r:id="rId6"/>
    <p:sldId id="481" r:id="rId7"/>
    <p:sldId id="420" r:id="rId8"/>
    <p:sldId id="483" r:id="rId9"/>
    <p:sldId id="482" r:id="rId10"/>
    <p:sldId id="478" r:id="rId11"/>
    <p:sldId id="484" r:id="rId12"/>
    <p:sldId id="413" r:id="rId13"/>
    <p:sldId id="414" r:id="rId14"/>
    <p:sldId id="415" r:id="rId15"/>
    <p:sldId id="416" r:id="rId16"/>
    <p:sldId id="480" r:id="rId17"/>
    <p:sldId id="485" r:id="rId18"/>
    <p:sldId id="429" r:id="rId19"/>
    <p:sldId id="487" r:id="rId20"/>
    <p:sldId id="488" r:id="rId21"/>
    <p:sldId id="486" r:id="rId22"/>
  </p:sldIdLst>
  <p:sldSz cx="9144000" cy="6858000" type="screen4x3"/>
  <p:notesSz cx="6858000" cy="9144000"/>
  <p:defaultTextStyle>
    <a:defPPr>
      <a:defRPr lang="de-DE"/>
    </a:defPPr>
    <a:lvl1pPr algn="ctr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45000"/>
      <a:buFont typeface="StarSymbol" charset="0"/>
      <a:defRPr sz="3600" b="1" kern="1200">
        <a:solidFill>
          <a:schemeClr val="tx1"/>
        </a:solidFill>
        <a:latin typeface="Arial" panose="020B0604020202020204" pitchFamily="34" charset="0"/>
        <a:ea typeface="+mn-ea"/>
        <a:cs typeface="Lucida Sans Unicode" panose="020B0602030504020204" pitchFamily="34" charset="0"/>
      </a:defRPr>
    </a:lvl1pPr>
    <a:lvl2pPr marL="457200" algn="ctr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45000"/>
      <a:buFont typeface="StarSymbol" charset="0"/>
      <a:defRPr sz="3600" b="1" kern="1200">
        <a:solidFill>
          <a:schemeClr val="tx1"/>
        </a:solidFill>
        <a:latin typeface="Arial" panose="020B0604020202020204" pitchFamily="34" charset="0"/>
        <a:ea typeface="+mn-ea"/>
        <a:cs typeface="Lucida Sans Unicode" panose="020B0602030504020204" pitchFamily="34" charset="0"/>
      </a:defRPr>
    </a:lvl2pPr>
    <a:lvl3pPr marL="914400" algn="ctr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45000"/>
      <a:buFont typeface="StarSymbol" charset="0"/>
      <a:defRPr sz="3600" b="1" kern="1200">
        <a:solidFill>
          <a:schemeClr val="tx1"/>
        </a:solidFill>
        <a:latin typeface="Arial" panose="020B0604020202020204" pitchFamily="34" charset="0"/>
        <a:ea typeface="+mn-ea"/>
        <a:cs typeface="Lucida Sans Unicode" panose="020B0602030504020204" pitchFamily="34" charset="0"/>
      </a:defRPr>
    </a:lvl3pPr>
    <a:lvl4pPr marL="1371600" algn="ctr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45000"/>
      <a:buFont typeface="StarSymbol" charset="0"/>
      <a:defRPr sz="3600" b="1" kern="1200">
        <a:solidFill>
          <a:schemeClr val="tx1"/>
        </a:solidFill>
        <a:latin typeface="Arial" panose="020B0604020202020204" pitchFamily="34" charset="0"/>
        <a:ea typeface="+mn-ea"/>
        <a:cs typeface="Lucida Sans Unicode" panose="020B0602030504020204" pitchFamily="34" charset="0"/>
      </a:defRPr>
    </a:lvl4pPr>
    <a:lvl5pPr marL="1828800" algn="ctr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45000"/>
      <a:buFont typeface="StarSymbol" charset="0"/>
      <a:defRPr sz="3600" b="1" kern="1200">
        <a:solidFill>
          <a:schemeClr val="tx1"/>
        </a:solidFill>
        <a:latin typeface="Arial" panose="020B0604020202020204" pitchFamily="34" charset="0"/>
        <a:ea typeface="+mn-ea"/>
        <a:cs typeface="Lucida Sans Unicode" panose="020B0602030504020204" pitchFamily="34" charset="0"/>
      </a:defRPr>
    </a:lvl5pPr>
    <a:lvl6pPr marL="2286000" algn="l" defTabSz="914400" rtl="0" eaLnBrk="1" latinLnBrk="0" hangingPunct="1">
      <a:defRPr sz="3600" b="1" kern="1200">
        <a:solidFill>
          <a:schemeClr val="tx1"/>
        </a:solidFill>
        <a:latin typeface="Arial" panose="020B0604020202020204" pitchFamily="34" charset="0"/>
        <a:ea typeface="+mn-ea"/>
        <a:cs typeface="Lucida Sans Unicode" panose="020B0602030504020204" pitchFamily="34" charset="0"/>
      </a:defRPr>
    </a:lvl6pPr>
    <a:lvl7pPr marL="2743200" algn="l" defTabSz="914400" rtl="0" eaLnBrk="1" latinLnBrk="0" hangingPunct="1">
      <a:defRPr sz="3600" b="1" kern="1200">
        <a:solidFill>
          <a:schemeClr val="tx1"/>
        </a:solidFill>
        <a:latin typeface="Arial" panose="020B0604020202020204" pitchFamily="34" charset="0"/>
        <a:ea typeface="+mn-ea"/>
        <a:cs typeface="Lucida Sans Unicode" panose="020B0602030504020204" pitchFamily="34" charset="0"/>
      </a:defRPr>
    </a:lvl7pPr>
    <a:lvl8pPr marL="3200400" algn="l" defTabSz="914400" rtl="0" eaLnBrk="1" latinLnBrk="0" hangingPunct="1">
      <a:defRPr sz="3600" b="1" kern="1200">
        <a:solidFill>
          <a:schemeClr val="tx1"/>
        </a:solidFill>
        <a:latin typeface="Arial" panose="020B0604020202020204" pitchFamily="34" charset="0"/>
        <a:ea typeface="+mn-ea"/>
        <a:cs typeface="Lucida Sans Unicode" panose="020B0602030504020204" pitchFamily="34" charset="0"/>
      </a:defRPr>
    </a:lvl8pPr>
    <a:lvl9pPr marL="3657600" algn="l" defTabSz="914400" rtl="0" eaLnBrk="1" latinLnBrk="0" hangingPunct="1">
      <a:defRPr sz="3600" b="1" kern="1200">
        <a:solidFill>
          <a:schemeClr val="tx1"/>
        </a:solidFill>
        <a:latin typeface="Arial" panose="020B0604020202020204" pitchFamily="34" charset="0"/>
        <a:ea typeface="+mn-ea"/>
        <a:cs typeface="Lucida Sans Unicode" panose="020B0602030504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48D20"/>
    <a:srgbClr val="F47920"/>
    <a:srgbClr val="573393"/>
    <a:srgbClr val="FFFF00"/>
    <a:srgbClr val="E9B724"/>
    <a:srgbClr val="FFFFFF"/>
    <a:srgbClr val="FF3300"/>
    <a:srgbClr val="E2007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3214" autoAdjust="0"/>
    <p:restoredTop sz="94658" autoAdjust="0"/>
  </p:normalViewPr>
  <p:slideViewPr>
    <p:cSldViewPr>
      <p:cViewPr varScale="1">
        <p:scale>
          <a:sx n="105" d="100"/>
          <a:sy n="105" d="100"/>
        </p:scale>
        <p:origin x="804" y="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374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66" d="100"/>
        <a:sy n="66" d="100"/>
      </p:scale>
      <p:origin x="0" y="288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heme" Target="theme/theme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hangingPunct="1">
              <a:lnSpc>
                <a:spcPct val="100000"/>
              </a:lnSpc>
              <a:buClrTx/>
              <a:buSzTx/>
              <a:buFontTx/>
              <a:buNone/>
              <a:defRPr sz="1200" b="0">
                <a:latin typeface="Arial" charset="0"/>
                <a:ea typeface="+mn-ea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hangingPunct="1">
              <a:lnSpc>
                <a:spcPct val="100000"/>
              </a:lnSpc>
              <a:buClrTx/>
              <a:buSzTx/>
              <a:buFontTx/>
              <a:buNone/>
              <a:defRPr sz="1200" b="0">
                <a:latin typeface="Arial" charset="0"/>
                <a:ea typeface="+mn-ea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2355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 smtClean="0"/>
              <a:t>Textmasterformate durch Klicken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hangingPunct="1">
              <a:lnSpc>
                <a:spcPct val="100000"/>
              </a:lnSpc>
              <a:buClrTx/>
              <a:buSzTx/>
              <a:buFontTx/>
              <a:buNone/>
              <a:defRPr sz="1200" b="0">
                <a:latin typeface="Arial" charset="0"/>
                <a:ea typeface="+mn-ea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hangingPunct="1">
              <a:lnSpc>
                <a:spcPct val="100000"/>
              </a:lnSpc>
              <a:buClrTx/>
              <a:buSzTx/>
              <a:buFontTx/>
              <a:buNone/>
              <a:defRPr sz="1200" b="0"/>
            </a:lvl1pPr>
          </a:lstStyle>
          <a:p>
            <a:fld id="{A386BA0E-7AF7-4C46-8477-91B23944061D}" type="slidenum">
              <a:rPr lang="de-DE" altLang="de-DE"/>
              <a:pPr/>
              <a:t>‹Nr.›</a:t>
            </a:fld>
            <a:endParaRPr lang="de-DE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7F46774-5A9F-4135-A7B5-924DBD70A7E2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12070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858000" y="-952500"/>
            <a:ext cx="2286000" cy="78105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0" y="-952500"/>
            <a:ext cx="6705600" cy="7810500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F02F030-1283-41BB-AE6C-BA1D8D454CA6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31736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0E9E4E8-E21C-4276-9AC3-BF4E74B7F5BF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04259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FA415F0-DBB0-4392-9835-8CC9F534DC99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94880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8555ACF-62D2-4E3C-8F70-6967DEE90B9C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8858568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0" y="1371600"/>
            <a:ext cx="44958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371600"/>
            <a:ext cx="44958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1257E3-1405-484C-B0F4-FD519FB14F32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9884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BF04221-3866-443D-82FC-91F622F4BBB6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6556782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62BBA4E-FE7F-4700-BA8D-959C47878FE6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474753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E0BFD77-A0E1-4AB1-9775-330E930E30DC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933094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026AE22-2BCA-4B08-9DFF-93032F61E5C0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3070369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 smtClean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28F86E4-BD3C-428E-AC8C-39CC64033835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44929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D49106-CD57-4E47-88CE-DB0D194B852F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97719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9EC482A-96A7-4A34-BA28-119DB70F9D50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4253505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858000" y="-952500"/>
            <a:ext cx="2286000" cy="78105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0" y="-952500"/>
            <a:ext cx="6705600" cy="7810500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26A7B75-0B65-4947-B855-255325460727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813182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0" y="1371600"/>
            <a:ext cx="44958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371600"/>
            <a:ext cx="44958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0822C09-709B-403B-BA42-5A21E4D6FC13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98306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5F7E1EA-07A0-45CB-A527-687D0209BFC6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40122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EE20C1A-D979-477A-BD50-2BA48D7C7A73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968234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5124B1B-A064-42D4-B79D-6C192AEC9F5F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49902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EF4CDD8-4C4F-48B4-B6D5-4730680160E2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56611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 smtClean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3262D81-8859-4EDF-812A-15BD7C2454EA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949120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279F627-0611-4721-9D85-E7E580C2940C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dt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6919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13.xml"/><Relationship Id="rId7" Type="http://schemas.openxmlformats.org/officeDocument/2006/relationships/slideLayout" Target="../slideLayouts/slideLayout17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Relationship Id="rId6" Type="http://schemas.openxmlformats.org/officeDocument/2006/relationships/slideLayout" Target="../slideLayouts/slideLayout16.xml"/><Relationship Id="rId11" Type="http://schemas.openxmlformats.org/officeDocument/2006/relationships/slideLayout" Target="../slideLayouts/slideLayout21.xml"/><Relationship Id="rId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20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08000" y="-952500"/>
            <a:ext cx="8466138" cy="7604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de-DE" smtClean="0"/>
              <a:t>Klicken Sie, um das Format des Titeltextes zu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371600"/>
            <a:ext cx="9144000" cy="5486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de-DE" smtClean="0"/>
              <a:t>Klicken Sie, um die Formate des Gliederungstextes zu bearbeiten</a:t>
            </a:r>
          </a:p>
          <a:p>
            <a:pPr lvl="0"/>
            <a:r>
              <a:rPr lang="en-GB" altLang="de-DE" smtClean="0"/>
              <a:t>Zweite Gliederungsebene</a:t>
            </a:r>
          </a:p>
          <a:p>
            <a:pPr lvl="0"/>
            <a:r>
              <a:rPr lang="en-GB" altLang="de-DE" smtClean="0"/>
              <a:t>Dritte Gliederungsebene</a:t>
            </a:r>
          </a:p>
          <a:p>
            <a:pPr lvl="0"/>
            <a:r>
              <a:rPr lang="en-GB" altLang="de-DE" smtClean="0"/>
              <a:t>Vierte Gliederungsebene</a:t>
            </a:r>
          </a:p>
          <a:p>
            <a:pPr lvl="0"/>
            <a:r>
              <a:rPr lang="en-GB" altLang="de-DE" smtClean="0"/>
              <a:t>Fünfte Gliederungsebene</a:t>
            </a:r>
          </a:p>
          <a:p>
            <a:pPr lvl="0"/>
            <a:r>
              <a:rPr lang="en-GB" altLang="de-DE" smtClean="0"/>
              <a:t>Sechste Gliederungsebene</a:t>
            </a:r>
          </a:p>
          <a:p>
            <a:pPr lvl="0"/>
            <a:r>
              <a:rPr lang="en-GB" altLang="de-DE" smtClean="0"/>
              <a:t>Siebente Gliederungsebene</a:t>
            </a:r>
          </a:p>
          <a:p>
            <a:pPr lvl="0"/>
            <a:r>
              <a:rPr lang="en-GB" altLang="de-DE" smtClean="0"/>
              <a:t>Achte Gliederungsebene</a:t>
            </a:r>
          </a:p>
          <a:p>
            <a:pPr lvl="0"/>
            <a:r>
              <a:rPr lang="en-GB" altLang="de-DE" smtClean="0"/>
              <a:t>Neunte Gliederungsebene</a:t>
            </a:r>
          </a:p>
        </p:txBody>
      </p:sp>
      <p:sp>
        <p:nvSpPr>
          <p:cNvPr id="40964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3216275" y="7239000"/>
            <a:ext cx="2897188" cy="4730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Clr>
                <a:srgbClr val="FFFFFF"/>
              </a:buClr>
              <a:defRPr sz="1400" b="0">
                <a:solidFill>
                  <a:srgbClr val="FFFFFF"/>
                </a:solidFill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0965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6675438" y="7239000"/>
            <a:ext cx="2128837" cy="4730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Clr>
                <a:srgbClr val="FFFFFF"/>
              </a:buClr>
              <a:defRPr sz="1400" b="0">
                <a:solidFill>
                  <a:srgbClr val="FFFFFF"/>
                </a:solidFill>
                <a:latin typeface="Times New Roman" panose="02020603050405020304" pitchFamily="18" charset="0"/>
              </a:defRPr>
            </a:lvl1pPr>
          </a:lstStyle>
          <a:p>
            <a:fld id="{D724A425-7899-4F14-BAEC-4C13C007106F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40966" name="Rectangle 6"/>
          <p:cNvSpPr>
            <a:spLocks noGrp="1" noChangeArrowheads="1"/>
          </p:cNvSpPr>
          <p:nvPr>
            <p:ph type="dt"/>
          </p:nvPr>
        </p:nvSpPr>
        <p:spPr bwMode="auto">
          <a:xfrm>
            <a:off x="919163" y="7337425"/>
            <a:ext cx="2128837" cy="4714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95000"/>
              </a:lnSpc>
              <a:buClr>
                <a:srgbClr val="FFFFFF"/>
              </a:buClr>
              <a:defRPr sz="1400" b="0">
                <a:solidFill>
                  <a:srgbClr val="FFFFFF"/>
                </a:solidFill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0969" name="Line 9"/>
          <p:cNvSpPr>
            <a:spLocks noChangeShapeType="1"/>
          </p:cNvSpPr>
          <p:nvPr userDrawn="1"/>
        </p:nvSpPr>
        <p:spPr bwMode="auto">
          <a:xfrm>
            <a:off x="5003800" y="836613"/>
            <a:ext cx="374491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de-DE">
              <a:latin typeface="Arial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96" r:id="rId2"/>
    <p:sldLayoutId id="2147483697" r:id="rId3"/>
    <p:sldLayoutId id="2147483698" r:id="rId4"/>
    <p:sldLayoutId id="2147483699" r:id="rId5"/>
    <p:sldLayoutId id="2147483700" r:id="rId6"/>
    <p:sldLayoutId id="2147483701" r:id="rId7"/>
    <p:sldLayoutId id="2147483702" r:id="rId8"/>
    <p:sldLayoutId id="2147483703" r:id="rId9"/>
    <p:sldLayoutId id="2147483704" r:id="rId10"/>
  </p:sldLayoutIdLst>
  <p:txStyles>
    <p:titleStyle>
      <a:lvl1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+mj-lt"/>
          <a:ea typeface="Lucida Sans Unicode" pitchFamily="34" charset="0"/>
          <a:cs typeface="+mj-cs"/>
        </a:defRPr>
      </a:lvl1pPr>
      <a:lvl2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ea typeface="Lucida Sans Unicode" pitchFamily="34" charset="0"/>
          <a:cs typeface="Lucida Sans Unicode" pitchFamily="34" charset="0"/>
        </a:defRPr>
      </a:lvl2pPr>
      <a:lvl3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ea typeface="Lucida Sans Unicode" pitchFamily="34" charset="0"/>
          <a:cs typeface="Lucida Sans Unicode" pitchFamily="34" charset="0"/>
        </a:defRPr>
      </a:lvl3pPr>
      <a:lvl4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ea typeface="Lucida Sans Unicode" pitchFamily="34" charset="0"/>
          <a:cs typeface="Lucida Sans Unicode" pitchFamily="34" charset="0"/>
        </a:defRPr>
      </a:lvl4pPr>
      <a:lvl5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ea typeface="Lucida Sans Unicode" pitchFamily="34" charset="0"/>
          <a:cs typeface="Lucida Sans Unicode" pitchFamily="34" charset="0"/>
        </a:defRPr>
      </a:lvl5pPr>
      <a:lvl6pPr marL="1536700" indent="-2159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cs typeface="Lucida Sans Unicode" pitchFamily="34" charset="0"/>
        </a:defRPr>
      </a:lvl6pPr>
      <a:lvl7pPr marL="1993900" indent="-2159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cs typeface="Lucida Sans Unicode" pitchFamily="34" charset="0"/>
        </a:defRPr>
      </a:lvl7pPr>
      <a:lvl8pPr marL="2451100" indent="-2159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cs typeface="Lucida Sans Unicode" pitchFamily="34" charset="0"/>
        </a:defRPr>
      </a:lvl8pPr>
      <a:lvl9pPr marL="2908300" indent="-215900" algn="ctr" defTabSz="449263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cs typeface="Lucida Sans Unicode" pitchFamily="34" charset="0"/>
        </a:defRPr>
      </a:lvl9pPr>
    </p:titleStyle>
    <p:bodyStyle>
      <a:lvl1pPr marL="431800" indent="-323850" algn="ctr" defTabSz="449263" rtl="0" eaLnBrk="0" fontAlgn="base" hangingPunct="0">
        <a:lnSpc>
          <a:spcPct val="120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buChar char="•"/>
        <a:defRPr sz="3600" b="1">
          <a:solidFill>
            <a:schemeClr val="bg1"/>
          </a:solidFill>
          <a:latin typeface="+mn-lt"/>
          <a:ea typeface="Lucida Sans Unicode" pitchFamily="34" charset="0"/>
          <a:cs typeface="+mn-cs"/>
        </a:defRPr>
      </a:lvl1pPr>
      <a:lvl2pPr marL="863600" indent="-287338" algn="ctr" defTabSz="449263" rtl="0" eaLnBrk="0" fontAlgn="base" hangingPunct="0">
        <a:lnSpc>
          <a:spcPct val="140000"/>
        </a:lnSpc>
        <a:spcBef>
          <a:spcPct val="0"/>
        </a:spcBef>
        <a:spcAft>
          <a:spcPts val="1138"/>
        </a:spcAft>
        <a:buClr>
          <a:srgbClr val="FFFFFF"/>
        </a:buClr>
        <a:buSzPct val="75000"/>
        <a:buFont typeface="Symbol" panose="05050102010706020507" pitchFamily="18" charset="2"/>
        <a:buChar char="–"/>
        <a:defRPr sz="4800">
          <a:solidFill>
            <a:srgbClr val="FFFFFF"/>
          </a:solidFill>
          <a:latin typeface="+mn-lt"/>
          <a:ea typeface="Lucida Sans Unicode" pitchFamily="34" charset="0"/>
          <a:cs typeface="+mn-cs"/>
        </a:defRPr>
      </a:lvl2pPr>
      <a:lvl3pPr marL="1295400" indent="-215900" algn="ctr" defTabSz="449263" rtl="0" eaLnBrk="0" fontAlgn="base" hangingPunct="0">
        <a:lnSpc>
          <a:spcPct val="140000"/>
        </a:lnSpc>
        <a:spcBef>
          <a:spcPct val="0"/>
        </a:spcBef>
        <a:spcAft>
          <a:spcPts val="850"/>
        </a:spcAft>
        <a:buClr>
          <a:srgbClr val="FFFFFF"/>
        </a:buClr>
        <a:buSzPct val="45000"/>
        <a:buFont typeface="StarSymbol" charset="0"/>
        <a:buChar char="•"/>
        <a:defRPr sz="4800">
          <a:solidFill>
            <a:srgbClr val="FFFFFF"/>
          </a:solidFill>
          <a:latin typeface="+mn-lt"/>
          <a:ea typeface="Lucida Sans Unicode" pitchFamily="34" charset="0"/>
          <a:cs typeface="+mn-cs"/>
        </a:defRPr>
      </a:lvl3pPr>
      <a:lvl4pPr marL="1727200" indent="-215900" algn="ctr" defTabSz="449263" rtl="0" eaLnBrk="0" fontAlgn="base" hangingPunct="0">
        <a:lnSpc>
          <a:spcPct val="140000"/>
        </a:lnSpc>
        <a:spcBef>
          <a:spcPct val="0"/>
        </a:spcBef>
        <a:spcAft>
          <a:spcPts val="575"/>
        </a:spcAft>
        <a:buClr>
          <a:srgbClr val="FFFFFF"/>
        </a:buClr>
        <a:buSzPct val="75000"/>
        <a:buFont typeface="Symbol" panose="05050102010706020507" pitchFamily="18" charset="2"/>
        <a:buChar char="–"/>
        <a:defRPr sz="4800">
          <a:solidFill>
            <a:srgbClr val="FFFFFF"/>
          </a:solidFill>
          <a:latin typeface="+mn-lt"/>
          <a:ea typeface="Lucida Sans Unicode" pitchFamily="34" charset="0"/>
          <a:cs typeface="+mn-cs"/>
        </a:defRPr>
      </a:lvl4pPr>
      <a:lvl5pPr marL="2159000" indent="-215900" algn="ctr" defTabSz="449263" rtl="0" eaLnBrk="0" fontAlgn="base" hangingPunct="0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buChar char="»"/>
        <a:defRPr sz="4800">
          <a:solidFill>
            <a:srgbClr val="FFFFFF"/>
          </a:solidFill>
          <a:latin typeface="+mn-lt"/>
          <a:ea typeface="Lucida Sans Unicode" pitchFamily="34" charset="0"/>
          <a:cs typeface="+mn-cs"/>
        </a:defRPr>
      </a:lvl5pPr>
      <a:lvl6pPr marL="2616200" indent="-215900" algn="ctr" defTabSz="449263" rtl="0" fontAlgn="base" hangingPunct="0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defRPr sz="4800">
          <a:solidFill>
            <a:srgbClr val="FFFFFF"/>
          </a:solidFill>
          <a:latin typeface="+mn-lt"/>
          <a:cs typeface="+mn-cs"/>
        </a:defRPr>
      </a:lvl6pPr>
      <a:lvl7pPr marL="3073400" indent="-215900" algn="ctr" defTabSz="449263" rtl="0" fontAlgn="base" hangingPunct="0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defRPr sz="4800">
          <a:solidFill>
            <a:srgbClr val="FFFFFF"/>
          </a:solidFill>
          <a:latin typeface="+mn-lt"/>
          <a:cs typeface="+mn-cs"/>
        </a:defRPr>
      </a:lvl7pPr>
      <a:lvl8pPr marL="3530600" indent="-215900" algn="ctr" defTabSz="449263" rtl="0" fontAlgn="base" hangingPunct="0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defRPr sz="4800">
          <a:solidFill>
            <a:srgbClr val="FFFFFF"/>
          </a:solidFill>
          <a:latin typeface="+mn-lt"/>
          <a:cs typeface="+mn-cs"/>
        </a:defRPr>
      </a:lvl8pPr>
      <a:lvl9pPr marL="3987800" indent="-215900" algn="ctr" defTabSz="449263" rtl="0" fontAlgn="base" hangingPunct="0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defRPr sz="4800">
          <a:solidFill>
            <a:srgbClr val="FFFFFF"/>
          </a:solidFill>
          <a:latin typeface="+mn-lt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08000" y="-952500"/>
            <a:ext cx="8466138" cy="7604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de-DE" smtClean="0"/>
              <a:t>Klicken Sie, um das Format des Titeltextes zu bearbeiten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371600"/>
            <a:ext cx="9144000" cy="5486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de-DE" smtClean="0"/>
              <a:t>Klicken Sie, um die Formate des Gliederungstextes zu bearbeiten</a:t>
            </a:r>
          </a:p>
          <a:p>
            <a:pPr lvl="0"/>
            <a:r>
              <a:rPr lang="en-GB" altLang="de-DE" smtClean="0"/>
              <a:t>Zweite Gliederungsebene</a:t>
            </a:r>
          </a:p>
          <a:p>
            <a:pPr lvl="0"/>
            <a:r>
              <a:rPr lang="en-GB" altLang="de-DE" smtClean="0"/>
              <a:t>Dritte Gliederungsebene</a:t>
            </a:r>
          </a:p>
          <a:p>
            <a:pPr lvl="0"/>
            <a:r>
              <a:rPr lang="en-GB" altLang="de-DE" smtClean="0"/>
              <a:t>Vierte Gliederungsebene</a:t>
            </a:r>
          </a:p>
          <a:p>
            <a:pPr lvl="0"/>
            <a:r>
              <a:rPr lang="en-GB" altLang="de-DE" smtClean="0"/>
              <a:t>Fünfte Gliederungsebene</a:t>
            </a:r>
          </a:p>
          <a:p>
            <a:pPr lvl="0"/>
            <a:r>
              <a:rPr lang="en-GB" altLang="de-DE" smtClean="0"/>
              <a:t>Sechste Gliederungsebene</a:t>
            </a:r>
          </a:p>
          <a:p>
            <a:pPr lvl="0"/>
            <a:r>
              <a:rPr lang="en-GB" altLang="de-DE" smtClean="0"/>
              <a:t>Siebente Gliederungsebene</a:t>
            </a:r>
          </a:p>
          <a:p>
            <a:pPr lvl="0"/>
            <a:r>
              <a:rPr lang="en-GB" altLang="de-DE" smtClean="0"/>
              <a:t>Achte Gliederungsebene</a:t>
            </a:r>
          </a:p>
          <a:p>
            <a:pPr lvl="0"/>
            <a:r>
              <a:rPr lang="en-GB" altLang="de-DE" smtClean="0"/>
              <a:t>Neunte Gliederungsebene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ftr" idx="3"/>
          </p:nvPr>
        </p:nvSpPr>
        <p:spPr bwMode="auto">
          <a:xfrm>
            <a:off x="3216275" y="7239000"/>
            <a:ext cx="2897188" cy="473075"/>
          </a:xfrm>
          <a:prstGeom prst="rect">
            <a:avLst/>
          </a:prstGeom>
          <a:ln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Clr>
                <a:srgbClr val="FFFFFF"/>
              </a:buClr>
              <a:defRPr sz="1400" b="0">
                <a:solidFill>
                  <a:srgbClr val="FFFFFF"/>
                </a:solidFill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" name="Rectangle 5"/>
          <p:cNvSpPr>
            <a:spLocks noGrp="1" noChangeArrowheads="1"/>
          </p:cNvSpPr>
          <p:nvPr>
            <p:ph type="sldNum" idx="4"/>
          </p:nvPr>
        </p:nvSpPr>
        <p:spPr bwMode="auto">
          <a:xfrm>
            <a:off x="6675438" y="7239000"/>
            <a:ext cx="2128837" cy="473075"/>
          </a:xfrm>
          <a:prstGeom prst="rect">
            <a:avLst/>
          </a:prstGeom>
          <a:ln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Clr>
                <a:srgbClr val="FFFFFF"/>
              </a:buClr>
              <a:defRPr sz="1400" b="0">
                <a:solidFill>
                  <a:srgbClr val="FFFFFF"/>
                </a:solidFill>
                <a:latin typeface="Times New Roman" panose="02020603050405020304" pitchFamily="18" charset="0"/>
              </a:defRPr>
            </a:lvl1pPr>
          </a:lstStyle>
          <a:p>
            <a:fld id="{C21C7606-4DEE-4FF7-82EF-5C7F334A58A3}" type="slidenum">
              <a:rPr lang="en-GB" altLang="de-DE"/>
              <a:pPr/>
              <a:t>‹Nr.›</a:t>
            </a:fld>
            <a:endParaRPr lang="en-GB" altLang="de-DE"/>
          </a:p>
        </p:txBody>
      </p:sp>
      <p:sp>
        <p:nvSpPr>
          <p:cNvPr id="11" name="Rectangle 6"/>
          <p:cNvSpPr>
            <a:spLocks noGrp="1" noChangeArrowheads="1"/>
          </p:cNvSpPr>
          <p:nvPr>
            <p:ph type="dt" idx="2"/>
          </p:nvPr>
        </p:nvSpPr>
        <p:spPr bwMode="auto">
          <a:xfrm>
            <a:off x="919163" y="7337425"/>
            <a:ext cx="2128837" cy="471488"/>
          </a:xfrm>
          <a:prstGeom prst="rect">
            <a:avLst/>
          </a:prstGeom>
          <a:ln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95000"/>
              </a:lnSpc>
              <a:buClr>
                <a:srgbClr val="FFFFFF"/>
              </a:buClr>
              <a:defRPr sz="1400" b="0">
                <a:solidFill>
                  <a:srgbClr val="FFFFFF"/>
                </a:solidFill>
                <a:latin typeface="Times New Roman" pitchFamily="18" charset="0"/>
                <a:ea typeface="+mn-ea"/>
              </a:defRPr>
            </a:lvl1pPr>
          </a:lstStyle>
          <a:p>
            <a:pPr>
              <a:defRPr/>
            </a:pPr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5" r:id="rId1"/>
    <p:sldLayoutId id="2147483706" r:id="rId2"/>
    <p:sldLayoutId id="2147483707" r:id="rId3"/>
    <p:sldLayoutId id="2147483708" r:id="rId4"/>
    <p:sldLayoutId id="2147483709" r:id="rId5"/>
    <p:sldLayoutId id="2147483710" r:id="rId6"/>
    <p:sldLayoutId id="2147483711" r:id="rId7"/>
    <p:sldLayoutId id="2147483712" r:id="rId8"/>
    <p:sldLayoutId id="2147483713" r:id="rId9"/>
    <p:sldLayoutId id="2147483714" r:id="rId10"/>
    <p:sldLayoutId id="2147483715" r:id="rId11"/>
  </p:sldLayoutIdLst>
  <p:txStyles>
    <p:titleStyle>
      <a:lvl1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+mj-lt"/>
          <a:ea typeface="Lucida Sans Unicode" pitchFamily="34" charset="0"/>
          <a:cs typeface="+mj-cs"/>
        </a:defRPr>
      </a:lvl1pPr>
      <a:lvl2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ea typeface="Lucida Sans Unicode" pitchFamily="34" charset="0"/>
          <a:cs typeface="Lucida Sans Unicode" pitchFamily="34" charset="0"/>
        </a:defRPr>
      </a:lvl2pPr>
      <a:lvl3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ea typeface="Lucida Sans Unicode" pitchFamily="34" charset="0"/>
          <a:cs typeface="Lucida Sans Unicode" pitchFamily="34" charset="0"/>
        </a:defRPr>
      </a:lvl3pPr>
      <a:lvl4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ea typeface="Lucida Sans Unicode" pitchFamily="34" charset="0"/>
          <a:cs typeface="Lucida Sans Unicode" pitchFamily="34" charset="0"/>
        </a:defRPr>
      </a:lvl4pPr>
      <a:lvl5pPr marL="1079500" indent="-215900" algn="ctr" defTabSz="449263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ea typeface="Lucida Sans Unicode" pitchFamily="34" charset="0"/>
          <a:cs typeface="Lucida Sans Unicode" pitchFamily="34" charset="0"/>
        </a:defRPr>
      </a:lvl5pPr>
      <a:lvl6pPr marL="1536700" indent="-215900" algn="ctr" defTabSz="449263" rtl="0" fontAlgn="base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cs typeface="Lucida Sans Unicode" pitchFamily="34" charset="0"/>
        </a:defRPr>
      </a:lvl6pPr>
      <a:lvl7pPr marL="1993900" indent="-215900" algn="ctr" defTabSz="449263" rtl="0" fontAlgn="base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cs typeface="Lucida Sans Unicode" pitchFamily="34" charset="0"/>
        </a:defRPr>
      </a:lvl7pPr>
      <a:lvl8pPr marL="2451100" indent="-215900" algn="ctr" defTabSz="449263" rtl="0" fontAlgn="base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cs typeface="Lucida Sans Unicode" pitchFamily="34" charset="0"/>
        </a:defRPr>
      </a:lvl8pPr>
      <a:lvl9pPr marL="2908300" indent="-215900" algn="ctr" defTabSz="449263" rtl="0" fontAlgn="base">
        <a:lnSpc>
          <a:spcPct val="93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defRPr sz="4800" b="1">
          <a:solidFill>
            <a:srgbClr val="FFFFFF"/>
          </a:solidFill>
          <a:latin typeface="Arial" charset="0"/>
          <a:cs typeface="Lucida Sans Unicode" pitchFamily="34" charset="0"/>
        </a:defRPr>
      </a:lvl9pPr>
    </p:titleStyle>
    <p:bodyStyle>
      <a:lvl1pPr marL="431800" indent="-323850" algn="ctr" defTabSz="449263" rtl="0" eaLnBrk="0" fontAlgn="base" hangingPunct="0">
        <a:lnSpc>
          <a:spcPct val="120000"/>
        </a:lnSpc>
        <a:spcBef>
          <a:spcPct val="0"/>
        </a:spcBef>
        <a:spcAft>
          <a:spcPct val="0"/>
        </a:spcAft>
        <a:buClr>
          <a:srgbClr val="FFFFFF"/>
        </a:buClr>
        <a:buSzPct val="45000"/>
        <a:buFont typeface="StarSymbol" charset="0"/>
        <a:buChar char="•"/>
        <a:defRPr sz="3600" b="1">
          <a:solidFill>
            <a:schemeClr val="bg1"/>
          </a:solidFill>
          <a:latin typeface="+mn-lt"/>
          <a:ea typeface="Lucida Sans Unicode" pitchFamily="34" charset="0"/>
          <a:cs typeface="+mn-cs"/>
        </a:defRPr>
      </a:lvl1pPr>
      <a:lvl2pPr marL="863600" indent="-287338" algn="ctr" defTabSz="449263" rtl="0" eaLnBrk="0" fontAlgn="base" hangingPunct="0">
        <a:lnSpc>
          <a:spcPct val="140000"/>
        </a:lnSpc>
        <a:spcBef>
          <a:spcPct val="0"/>
        </a:spcBef>
        <a:spcAft>
          <a:spcPts val="1138"/>
        </a:spcAft>
        <a:buClr>
          <a:srgbClr val="FFFFFF"/>
        </a:buClr>
        <a:buSzPct val="75000"/>
        <a:buFont typeface="Symbol" panose="05050102010706020507" pitchFamily="18" charset="2"/>
        <a:buChar char="–"/>
        <a:defRPr sz="4800">
          <a:solidFill>
            <a:srgbClr val="FFFFFF"/>
          </a:solidFill>
          <a:latin typeface="+mn-lt"/>
          <a:ea typeface="Lucida Sans Unicode" pitchFamily="34" charset="0"/>
          <a:cs typeface="+mn-cs"/>
        </a:defRPr>
      </a:lvl2pPr>
      <a:lvl3pPr marL="1295400" indent="-215900" algn="ctr" defTabSz="449263" rtl="0" eaLnBrk="0" fontAlgn="base" hangingPunct="0">
        <a:lnSpc>
          <a:spcPct val="140000"/>
        </a:lnSpc>
        <a:spcBef>
          <a:spcPct val="0"/>
        </a:spcBef>
        <a:spcAft>
          <a:spcPts val="850"/>
        </a:spcAft>
        <a:buClr>
          <a:srgbClr val="FFFFFF"/>
        </a:buClr>
        <a:buSzPct val="45000"/>
        <a:buFont typeface="StarSymbol" charset="0"/>
        <a:buChar char="•"/>
        <a:defRPr sz="4800">
          <a:solidFill>
            <a:srgbClr val="FFFFFF"/>
          </a:solidFill>
          <a:latin typeface="+mn-lt"/>
          <a:ea typeface="Lucida Sans Unicode" pitchFamily="34" charset="0"/>
          <a:cs typeface="+mn-cs"/>
        </a:defRPr>
      </a:lvl3pPr>
      <a:lvl4pPr marL="1727200" indent="-215900" algn="ctr" defTabSz="449263" rtl="0" eaLnBrk="0" fontAlgn="base" hangingPunct="0">
        <a:lnSpc>
          <a:spcPct val="140000"/>
        </a:lnSpc>
        <a:spcBef>
          <a:spcPct val="0"/>
        </a:spcBef>
        <a:spcAft>
          <a:spcPts val="575"/>
        </a:spcAft>
        <a:buClr>
          <a:srgbClr val="FFFFFF"/>
        </a:buClr>
        <a:buSzPct val="75000"/>
        <a:buFont typeface="Symbol" panose="05050102010706020507" pitchFamily="18" charset="2"/>
        <a:buChar char="–"/>
        <a:defRPr sz="4800">
          <a:solidFill>
            <a:srgbClr val="FFFFFF"/>
          </a:solidFill>
          <a:latin typeface="+mn-lt"/>
          <a:ea typeface="Lucida Sans Unicode" pitchFamily="34" charset="0"/>
          <a:cs typeface="+mn-cs"/>
        </a:defRPr>
      </a:lvl4pPr>
      <a:lvl5pPr marL="2159000" indent="-215900" algn="ctr" defTabSz="449263" rtl="0" eaLnBrk="0" fontAlgn="base" hangingPunct="0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buChar char="»"/>
        <a:defRPr sz="4800">
          <a:solidFill>
            <a:srgbClr val="FFFFFF"/>
          </a:solidFill>
          <a:latin typeface="+mn-lt"/>
          <a:ea typeface="Lucida Sans Unicode" pitchFamily="34" charset="0"/>
          <a:cs typeface="+mn-cs"/>
        </a:defRPr>
      </a:lvl5pPr>
      <a:lvl6pPr marL="2616200" indent="-215900" algn="ctr" defTabSz="449263" rtl="0" fontAlgn="base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buChar char="»"/>
        <a:defRPr sz="4800">
          <a:solidFill>
            <a:srgbClr val="FFFFFF"/>
          </a:solidFill>
          <a:latin typeface="+mn-lt"/>
          <a:cs typeface="+mn-cs"/>
        </a:defRPr>
      </a:lvl6pPr>
      <a:lvl7pPr marL="3073400" indent="-215900" algn="ctr" defTabSz="449263" rtl="0" fontAlgn="base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buChar char="»"/>
        <a:defRPr sz="4800">
          <a:solidFill>
            <a:srgbClr val="FFFFFF"/>
          </a:solidFill>
          <a:latin typeface="+mn-lt"/>
          <a:cs typeface="+mn-cs"/>
        </a:defRPr>
      </a:lvl7pPr>
      <a:lvl8pPr marL="3530600" indent="-215900" algn="ctr" defTabSz="449263" rtl="0" fontAlgn="base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buChar char="»"/>
        <a:defRPr sz="4800">
          <a:solidFill>
            <a:srgbClr val="FFFFFF"/>
          </a:solidFill>
          <a:latin typeface="+mn-lt"/>
          <a:cs typeface="+mn-cs"/>
        </a:defRPr>
      </a:lvl8pPr>
      <a:lvl9pPr marL="3987800" indent="-215900" algn="ctr" defTabSz="449263" rtl="0" fontAlgn="base">
        <a:lnSpc>
          <a:spcPct val="140000"/>
        </a:lnSpc>
        <a:spcBef>
          <a:spcPct val="0"/>
        </a:spcBef>
        <a:spcAft>
          <a:spcPts val="288"/>
        </a:spcAft>
        <a:buClr>
          <a:srgbClr val="FFFFFF"/>
        </a:buClr>
        <a:buSzPct val="45000"/>
        <a:buFont typeface="StarSymbol" charset="0"/>
        <a:buChar char="»"/>
        <a:defRPr sz="4800">
          <a:solidFill>
            <a:srgbClr val="FFFFFF"/>
          </a:solidFill>
          <a:latin typeface="+mn-lt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feld 1"/>
          <p:cNvSpPr txBox="1"/>
          <p:nvPr/>
        </p:nvSpPr>
        <p:spPr>
          <a:xfrm>
            <a:off x="755576" y="836712"/>
            <a:ext cx="7488832" cy="16952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8000" dirty="0" err="1" smtClean="0">
                <a:solidFill>
                  <a:schemeClr val="bg1"/>
                </a:solidFill>
              </a:rPr>
              <a:t>BibelLive</a:t>
            </a:r>
            <a:endParaRPr lang="de-DE" sz="8000" dirty="0" smtClean="0">
              <a:solidFill>
                <a:schemeClr val="bg1"/>
              </a:solidFill>
            </a:endParaRPr>
          </a:p>
          <a:p>
            <a:r>
              <a:rPr lang="de-DE" sz="3200" dirty="0" smtClean="0">
                <a:solidFill>
                  <a:schemeClr val="bg1"/>
                </a:solidFill>
              </a:rPr>
              <a:t>Fragen – Antworten </a:t>
            </a:r>
            <a:r>
              <a:rPr lang="de-DE" sz="3200" dirty="0" smtClean="0">
                <a:solidFill>
                  <a:schemeClr val="bg1"/>
                </a:solidFill>
              </a:rPr>
              <a:t>– Entdeckungen</a:t>
            </a:r>
            <a:endParaRPr lang="de-DE" sz="32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060848"/>
            <a:ext cx="8429625" cy="24108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Einstieg ins </a:t>
            </a:r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Thema</a:t>
            </a:r>
          </a:p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und in eine</a:t>
            </a:r>
          </a:p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biblische Geschichte</a:t>
            </a:r>
            <a:endParaRPr lang="de-DE" altLang="de-DE" sz="5400" b="0" dirty="0" smtClean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852594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1556792"/>
            <a:ext cx="8429625" cy="375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3200" b="0" dirty="0" smtClean="0">
                <a:solidFill>
                  <a:schemeClr val="bg1"/>
                </a:solidFill>
                <a:latin typeface="+mj-lt"/>
              </a:rPr>
              <a:t>Wie lesen die Geschichte in der Bibel.</a:t>
            </a:r>
          </a:p>
          <a:p>
            <a:pPr eaLnBrk="1"/>
            <a:endParaRPr lang="de-DE" altLang="de-DE" sz="3200" b="0" dirty="0">
              <a:solidFill>
                <a:schemeClr val="bg1"/>
              </a:solidFill>
              <a:latin typeface="+mj-lt"/>
            </a:endParaRPr>
          </a:p>
          <a:p>
            <a:pPr eaLnBrk="1"/>
            <a:r>
              <a:rPr lang="de-DE" altLang="de-DE" sz="3200" b="0" dirty="0" smtClean="0">
                <a:solidFill>
                  <a:schemeClr val="bg1"/>
                </a:solidFill>
                <a:latin typeface="+mj-lt"/>
              </a:rPr>
              <a:t>Kurze Lesephase im Stillen, um eigene Entdeckungen zu machen.</a:t>
            </a:r>
          </a:p>
          <a:p>
            <a:pPr eaLnBrk="1"/>
            <a:endParaRPr lang="de-DE" altLang="de-DE" sz="3200" b="0" dirty="0">
              <a:solidFill>
                <a:schemeClr val="bg1"/>
              </a:solidFill>
              <a:latin typeface="+mj-lt"/>
            </a:endParaRPr>
          </a:p>
          <a:p>
            <a:pPr eaLnBrk="1"/>
            <a:r>
              <a:rPr lang="de-DE" altLang="de-DE" sz="3200" b="0" dirty="0" smtClean="0">
                <a:solidFill>
                  <a:schemeClr val="bg1"/>
                </a:solidFill>
                <a:latin typeface="+mj-lt"/>
              </a:rPr>
              <a:t>Die Entdeckungen mit 2 bis 3 Leuten teilen.</a:t>
            </a:r>
          </a:p>
          <a:p>
            <a:pPr eaLnBrk="1"/>
            <a:endParaRPr lang="de-DE" altLang="de-DE" sz="3200" b="0" dirty="0">
              <a:solidFill>
                <a:schemeClr val="bg1"/>
              </a:solidFill>
              <a:latin typeface="+mj-lt"/>
            </a:endParaRPr>
          </a:p>
          <a:p>
            <a:pPr eaLnBrk="1"/>
            <a:r>
              <a:rPr lang="de-DE" altLang="de-DE" sz="3200" b="0" dirty="0" smtClean="0">
                <a:solidFill>
                  <a:schemeClr val="bg1"/>
                </a:solidFill>
                <a:latin typeface="+mj-lt"/>
              </a:rPr>
              <a:t>Auf eine Frage oder ein Statement einigen.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1638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err="1" smtClean="0">
                <a:solidFill>
                  <a:schemeClr val="bg1"/>
                </a:solidFill>
                <a:latin typeface="+mj-lt"/>
              </a:rPr>
              <a:t>Nachhak</a:t>
            </a:r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- und</a:t>
            </a:r>
          </a:p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Ausquetschrunde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1638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Was mir </a:t>
            </a:r>
          </a:p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wichtig geworden ist!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Wir beten.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Lied</a:t>
            </a:r>
            <a:endParaRPr lang="de-DE" altLang="de-DE" sz="3200" b="0" dirty="0" smtClean="0">
              <a:solidFill>
                <a:srgbClr val="F48D20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15824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209595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Was man heute mitnehmen </a:t>
            </a:r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konnte!</a:t>
            </a:r>
            <a:endParaRPr lang="de-DE" altLang="de-DE" sz="5400" b="0" dirty="0" smtClean="0">
              <a:solidFill>
                <a:schemeClr val="bg1"/>
              </a:solidFill>
              <a:latin typeface="+mj-lt"/>
            </a:endParaRPr>
          </a:p>
          <a:p>
            <a:pPr eaLnBrk="1"/>
            <a:endParaRPr lang="de-DE" altLang="de-DE" sz="3200" b="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926569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22390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Was nimmst du mit?</a:t>
            </a:r>
          </a:p>
          <a:p>
            <a:pPr eaLnBrk="1"/>
            <a:endParaRPr lang="de-DE" altLang="de-DE" sz="3200" b="0" dirty="0">
              <a:solidFill>
                <a:schemeClr val="bg1"/>
              </a:solidFill>
              <a:latin typeface="+mj-lt"/>
            </a:endParaRPr>
          </a:p>
          <a:p>
            <a:pPr eaLnBrk="1"/>
            <a:r>
              <a:rPr lang="de-DE" altLang="de-DE" sz="3200" b="0" dirty="0" smtClean="0">
                <a:solidFill>
                  <a:schemeClr val="bg1"/>
                </a:solidFill>
                <a:latin typeface="+mj-lt"/>
              </a:rPr>
              <a:t>Welcher Satz ist dir wichtig geworden?</a:t>
            </a:r>
          </a:p>
          <a:p>
            <a:pPr eaLnBrk="1"/>
            <a:r>
              <a:rPr lang="de-DE" altLang="de-DE" sz="3200" b="0" dirty="0" smtClean="0">
                <a:solidFill>
                  <a:schemeClr val="bg1"/>
                </a:solidFill>
                <a:latin typeface="+mj-lt"/>
              </a:rPr>
              <a:t>Was willst du dir merken?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Thema nächstes </a:t>
            </a:r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Mal</a:t>
            </a:r>
            <a:endParaRPr lang="de-DE" altLang="de-DE" sz="3200" b="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609492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1323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Infos </a:t>
            </a:r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und … </a:t>
            </a:r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Tschüss!</a:t>
            </a:r>
          </a:p>
          <a:p>
            <a:pPr eaLnBrk="1"/>
            <a:endParaRPr lang="de-DE" altLang="de-DE" sz="3200" b="0" dirty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680908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feld 5"/>
          <p:cNvSpPr txBox="1">
            <a:spLocks noChangeArrowheads="1"/>
          </p:cNvSpPr>
          <p:nvPr/>
        </p:nvSpPr>
        <p:spPr bwMode="auto">
          <a:xfrm>
            <a:off x="467544" y="2276872"/>
            <a:ext cx="8429625" cy="120866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endParaRPr lang="de-DE" altLang="de-DE" sz="2400" b="0" dirty="0" smtClean="0">
              <a:solidFill>
                <a:schemeClr val="bg1"/>
              </a:solidFill>
              <a:latin typeface="+mj-lt"/>
            </a:endParaRPr>
          </a:p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Lied</a:t>
            </a:r>
            <a:endParaRPr lang="de-DE" altLang="de-DE" sz="5400" b="0" dirty="0" smtClean="0">
              <a:solidFill>
                <a:schemeClr val="bg1"/>
              </a:solidFill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Lied</a:t>
            </a:r>
            <a:endParaRPr lang="de-DE" altLang="de-DE" sz="3200" b="0" dirty="0" smtClean="0">
              <a:solidFill>
                <a:srgbClr val="F48D20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19823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Herzlich Willkommen!</a:t>
            </a:r>
          </a:p>
        </p:txBody>
      </p:sp>
    </p:spTree>
    <p:extLst>
      <p:ext uri="{BB962C8B-B14F-4D97-AF65-F5344CB8AC3E}">
        <p14:creationId xmlns:p14="http://schemas.microsoft.com/office/powerpoint/2010/main" val="2601216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/>
          <p:nvPr/>
        </p:nvSpPr>
        <p:spPr>
          <a:xfrm>
            <a:off x="467542" y="1484784"/>
            <a:ext cx="8143875" cy="5133713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Wir </a:t>
            </a:r>
            <a:r>
              <a:rPr lang="de-DE" sz="1800" b="0" dirty="0">
                <a:solidFill>
                  <a:schemeClr val="bg1"/>
                </a:solidFill>
                <a:latin typeface="+mj-lt"/>
              </a:rPr>
              <a:t>schlagen die Bibel 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auf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Thema heute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Wir beten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Lied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endParaRPr lang="de-DE" sz="1000" b="0" dirty="0">
              <a:solidFill>
                <a:schemeClr val="bg1"/>
              </a:solidFill>
              <a:latin typeface="+mj-lt"/>
            </a:endParaRP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Einstieg </a:t>
            </a:r>
            <a:r>
              <a:rPr lang="de-DE" sz="1800" b="0" dirty="0">
                <a:solidFill>
                  <a:schemeClr val="bg1"/>
                </a:solidFill>
                <a:latin typeface="+mj-lt"/>
              </a:rPr>
              <a:t>ins Thema und in eine biblische Geschichte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Wir </a:t>
            </a:r>
            <a:r>
              <a:rPr lang="de-DE" sz="1800" b="0" dirty="0">
                <a:solidFill>
                  <a:schemeClr val="bg1"/>
                </a:solidFill>
                <a:latin typeface="+mj-lt"/>
              </a:rPr>
              <a:t>lesen 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die Geschichte in </a:t>
            </a:r>
            <a:r>
              <a:rPr lang="de-DE" sz="1800" b="0" dirty="0">
                <a:solidFill>
                  <a:schemeClr val="bg1"/>
                </a:solidFill>
                <a:latin typeface="+mj-lt"/>
              </a:rPr>
              <a:t>der Bibel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endParaRPr lang="de-DE" sz="1000" b="0" dirty="0">
              <a:solidFill>
                <a:schemeClr val="bg1"/>
              </a:solidFill>
            </a:endParaRP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Kurze Lesephase im Stillen, um eigene 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Entdeckungen 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zu machen</a:t>
            </a:r>
            <a:endParaRPr lang="de-DE" sz="1800" b="0" dirty="0">
              <a:solidFill>
                <a:schemeClr val="bg1"/>
              </a:solidFill>
              <a:latin typeface="+mj-lt"/>
            </a:endParaRP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Die </a:t>
            </a:r>
            <a:r>
              <a:rPr lang="de-DE" sz="1800" b="0" dirty="0">
                <a:solidFill>
                  <a:schemeClr val="bg1"/>
                </a:solidFill>
                <a:latin typeface="+mj-lt"/>
              </a:rPr>
              <a:t>Entdeckungen mit 2 bis 3 Leuten 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teilen </a:t>
            </a:r>
            <a:endParaRPr lang="de-DE" sz="1800" b="0" dirty="0" smtClean="0">
              <a:solidFill>
                <a:schemeClr val="bg1"/>
              </a:solidFill>
              <a:latin typeface="+mj-lt"/>
            </a:endParaRP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Auf 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eine Frage oder ein Statement einigen</a:t>
            </a:r>
            <a:endParaRPr lang="de-DE" sz="1800" b="0" dirty="0">
              <a:solidFill>
                <a:schemeClr val="bg1"/>
              </a:solidFill>
              <a:latin typeface="+mj-lt"/>
            </a:endParaRP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endParaRPr lang="de-DE" sz="1000" b="0" dirty="0">
              <a:solidFill>
                <a:schemeClr val="bg1"/>
              </a:solidFill>
              <a:latin typeface="+mj-lt"/>
            </a:endParaRP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err="1" smtClean="0">
                <a:solidFill>
                  <a:schemeClr val="bg1"/>
                </a:solidFill>
                <a:latin typeface="+mj-lt"/>
              </a:rPr>
              <a:t>Nachhak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- </a:t>
            </a:r>
            <a:r>
              <a:rPr lang="de-DE" sz="1800" b="0" dirty="0">
                <a:solidFill>
                  <a:schemeClr val="bg1"/>
                </a:solidFill>
                <a:latin typeface="+mj-lt"/>
              </a:rPr>
              <a:t>und Ausquetschrunde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Was </a:t>
            </a:r>
            <a:r>
              <a:rPr lang="de-DE" sz="1800" b="0" dirty="0">
                <a:solidFill>
                  <a:schemeClr val="bg1"/>
                </a:solidFill>
                <a:latin typeface="+mj-lt"/>
              </a:rPr>
              <a:t>mir wichtig geworden 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ist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Wir beten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Lied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endParaRPr lang="de-DE" sz="1000" b="0" dirty="0">
              <a:solidFill>
                <a:schemeClr val="bg1"/>
              </a:solidFill>
              <a:latin typeface="+mj-lt"/>
            </a:endParaRP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Was man heute mitnehmen konnte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Was </a:t>
            </a:r>
            <a:r>
              <a:rPr lang="de-DE" sz="1800" b="0" dirty="0">
                <a:solidFill>
                  <a:schemeClr val="bg1"/>
                </a:solidFill>
                <a:latin typeface="+mj-lt"/>
              </a:rPr>
              <a:t>nimmst du mit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?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Thema nächstes Mal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Infos und ... </a:t>
            </a:r>
            <a:r>
              <a:rPr lang="de-DE" sz="1800" b="0" dirty="0" err="1" smtClean="0">
                <a:solidFill>
                  <a:schemeClr val="bg1"/>
                </a:solidFill>
                <a:latin typeface="+mj-lt"/>
              </a:rPr>
              <a:t>Tschüss</a:t>
            </a: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!</a:t>
            </a:r>
          </a:p>
          <a:p>
            <a:pPr marL="107950" indent="-285750" algn="l">
              <a:lnSpc>
                <a:spcPct val="90000"/>
              </a:lnSpc>
              <a:buClr>
                <a:srgbClr val="C00000"/>
              </a:buClr>
              <a:buSzPct val="88000"/>
              <a:buFont typeface="Courier New" pitchFamily="49" charset="0"/>
              <a:buChar char="o"/>
              <a:defRPr/>
            </a:pPr>
            <a:r>
              <a:rPr lang="de-DE" sz="1800" b="0" dirty="0" smtClean="0">
                <a:solidFill>
                  <a:schemeClr val="bg1"/>
                </a:solidFill>
                <a:latin typeface="+mj-lt"/>
              </a:rPr>
              <a:t>Lied</a:t>
            </a:r>
            <a:endParaRPr lang="de-DE" sz="1800" b="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6" name="Textfeld 5"/>
          <p:cNvSpPr txBox="1">
            <a:spLocks noChangeArrowheads="1"/>
          </p:cNvSpPr>
          <p:nvPr/>
        </p:nvSpPr>
        <p:spPr bwMode="auto">
          <a:xfrm>
            <a:off x="324668" y="403587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Wie läuft </a:t>
            </a:r>
            <a:r>
              <a:rPr lang="de-DE" altLang="de-DE" sz="5400" b="0" dirty="0" err="1" smtClean="0">
                <a:solidFill>
                  <a:schemeClr val="bg1"/>
                </a:solidFill>
                <a:latin typeface="+mj-lt"/>
              </a:rPr>
              <a:t>BibelLive</a:t>
            </a:r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 ab?</a:t>
            </a:r>
            <a:endParaRPr lang="de-DE" altLang="de-DE" sz="5400" b="0" dirty="0">
              <a:solidFill>
                <a:schemeClr val="bg1"/>
              </a:solidFill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Blitzableiter</a:t>
            </a:r>
          </a:p>
        </p:txBody>
      </p:sp>
    </p:spTree>
    <p:extLst>
      <p:ext uri="{BB962C8B-B14F-4D97-AF65-F5344CB8AC3E}">
        <p14:creationId xmlns:p14="http://schemas.microsoft.com/office/powerpoint/2010/main" val="24462297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1638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Wir schlagen die Bibel auf den </a:t>
            </a:r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Seiten ... auf.</a:t>
            </a:r>
            <a:endParaRPr lang="de-DE" altLang="de-DE" sz="3200" b="0" dirty="0" smtClean="0">
              <a:solidFill>
                <a:schemeClr val="bg1"/>
              </a:solidFill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Thema </a:t>
            </a:r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heute</a:t>
            </a:r>
            <a:endParaRPr lang="de-DE" altLang="de-DE" sz="5400" b="0" dirty="0" smtClean="0">
              <a:solidFill>
                <a:schemeClr val="bg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946626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Wir beten.</a:t>
            </a:r>
          </a:p>
        </p:txBody>
      </p:sp>
    </p:spTree>
    <p:extLst>
      <p:ext uri="{BB962C8B-B14F-4D97-AF65-F5344CB8AC3E}">
        <p14:creationId xmlns:p14="http://schemas.microsoft.com/office/powerpoint/2010/main" val="1429832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/>
        </p:nvSpPr>
        <p:spPr bwMode="auto">
          <a:xfrm>
            <a:off x="467544" y="2420888"/>
            <a:ext cx="8429625" cy="8651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1pPr>
            <a:lvl2pPr marL="742950" indent="-28575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2pPr>
            <a:lvl3pPr marL="11430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3pPr>
            <a:lvl4pPr marL="16002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4pPr>
            <a:lvl5pPr marL="2057400" indent="-228600" eaLnBrk="0"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5pPr>
            <a:lvl6pPr marL="25146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6pPr>
            <a:lvl7pPr marL="29718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7pPr>
            <a:lvl8pPr marL="34290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8pPr>
            <a:lvl9pPr marL="3886200" indent="-228600" algn="ctr" eaLnBrk="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45000"/>
              <a:buFont typeface="StarSymbol" charset="0"/>
              <a:defRPr sz="3600" b="1">
                <a:solidFill>
                  <a:schemeClr val="tx1"/>
                </a:solidFill>
                <a:latin typeface="Arial" panose="020B0604020202020204" pitchFamily="34" charset="0"/>
                <a:cs typeface="Lucida Sans Unicode" panose="020B0602030504020204" pitchFamily="34" charset="0"/>
              </a:defRPr>
            </a:lvl9pPr>
          </a:lstStyle>
          <a:p>
            <a:pPr eaLnBrk="1"/>
            <a:r>
              <a:rPr lang="de-DE" altLang="de-DE" sz="5400" b="0" dirty="0" smtClean="0">
                <a:solidFill>
                  <a:schemeClr val="bg1"/>
                </a:solidFill>
                <a:latin typeface="+mj-lt"/>
              </a:rPr>
              <a:t>Lied</a:t>
            </a:r>
            <a:endParaRPr lang="de-DE" altLang="de-DE" sz="3200" b="0" dirty="0" smtClean="0">
              <a:solidFill>
                <a:srgbClr val="F48D20"/>
              </a:solidFill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onficamp2">
  <a:themeElements>
    <a:clrScheme name="Konficamp2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onficamp2">
      <a:majorFont>
        <a:latin typeface="Arial"/>
        <a:ea typeface=""/>
        <a:cs typeface="Lucida Sans Unicode"/>
      </a:majorFont>
      <a:minorFont>
        <a:latin typeface="Arial"/>
        <a:ea typeface=""/>
        <a:cs typeface="Lucida Sans Unicode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45000"/>
          <a:buFont typeface="StarSymbol" charset="0"/>
          <a:buNone/>
          <a:tabLst/>
          <a:defRPr kumimoji="0" lang="de-DE" sz="3600" b="1" i="0" u="none" strike="noStrike" cap="none" normalizeH="0" baseline="0" smtClean="0">
            <a:ln>
              <a:noFill/>
            </a:ln>
            <a:effectLst/>
            <a:latin typeface="Arial" charset="0"/>
            <a:cs typeface="Lucida Sans Unicode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45000"/>
          <a:buFont typeface="StarSymbol" charset="0"/>
          <a:buNone/>
          <a:tabLst/>
          <a:defRPr kumimoji="0" lang="de-DE" sz="3600" b="1" i="0" u="none" strike="noStrike" cap="none" normalizeH="0" baseline="0" smtClean="0">
            <a:ln>
              <a:noFill/>
            </a:ln>
            <a:effectLst/>
            <a:latin typeface="Arial" charset="0"/>
            <a:cs typeface="Lucida Sans Unicode" pitchFamily="34" charset="0"/>
          </a:defRPr>
        </a:defPPr>
      </a:lstStyle>
    </a:lnDef>
  </a:objectDefaults>
  <a:extraClrSchemeLst>
    <a:extraClrScheme>
      <a:clrScheme name="Konficamp2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onficamp2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onficamp2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onficamp2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onficamp2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onficamp2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onficamp2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2_Konficamp2">
  <a:themeElements>
    <a:clrScheme name="12_Konficamp2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12_Konficamp2">
      <a:majorFont>
        <a:latin typeface="Arial"/>
        <a:ea typeface=""/>
        <a:cs typeface="Lucida Sans Unicode"/>
      </a:majorFont>
      <a:minorFont>
        <a:latin typeface="Arial"/>
        <a:ea typeface=""/>
        <a:cs typeface="Lucida Sans Unicode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2_Konficamp2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2_Konficamp2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2_Konficamp2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2_Konficamp2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2_Konficamp2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2_Konficamp2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2_Konficamp2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Konficamp2</Template>
  <TotalTime>0</TotalTime>
  <Words>202</Words>
  <Application>Microsoft Office PowerPoint</Application>
  <PresentationFormat>Bildschirmpräsentation (4:3)</PresentationFormat>
  <Paragraphs>57</Paragraphs>
  <Slides>20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20</vt:i4>
      </vt:variant>
    </vt:vector>
  </HeadingPairs>
  <TitlesOfParts>
    <vt:vector size="28" baseType="lpstr">
      <vt:lpstr>Arial</vt:lpstr>
      <vt:lpstr>Courier New</vt:lpstr>
      <vt:lpstr>Lucida Sans Unicode</vt:lpstr>
      <vt:lpstr>StarSymbol</vt:lpstr>
      <vt:lpstr>Symbol</vt:lpstr>
      <vt:lpstr>Times New Roman</vt:lpstr>
      <vt:lpstr>Konficamp2</vt:lpstr>
      <vt:lpstr>12_Konficamp2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Siebert, Claudia</dc:creator>
  <cp:lastModifiedBy>Siebert, Claudia</cp:lastModifiedBy>
  <cp:revision>6</cp:revision>
  <dcterms:created xsi:type="dcterms:W3CDTF">2007-06-29T10:27:45Z</dcterms:created>
  <dcterms:modified xsi:type="dcterms:W3CDTF">2019-06-14T07:27:38Z</dcterms:modified>
</cp:coreProperties>
</file>

<file path=docProps/thumbnail.jpeg>
</file>